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entury Gothic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CCCA"/>
          </a:solidFill>
        </a:fill>
      </a:tcStyle>
    </a:wholeTbl>
    <a:band2H>
      <a:tcTxStyle/>
      <a:tcStyle>
        <a:tcBdr/>
        <a:fill>
          <a:solidFill>
            <a:srgbClr val="F0E7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FD8CF"/>
          </a:solidFill>
        </a:fill>
      </a:tcStyle>
    </a:wholeTbl>
    <a:band2H>
      <a:tcTxStyle/>
      <a:tcStyle>
        <a:tcBdr/>
        <a:fill>
          <a:solidFill>
            <a:srgbClr val="EFEC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3E2DB"/>
          </a:solidFill>
        </a:fill>
      </a:tcStyle>
    </a:wholeTbl>
    <a:band2H>
      <a:tcTxStyle/>
      <a:tcStyle>
        <a:tcBdr/>
        <a:fill>
          <a:solidFill>
            <a:srgbClr val="EAF1EE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>
      <p:cViewPr varScale="1">
        <p:scale>
          <a:sx n="119" d="100"/>
          <a:sy n="119" d="100"/>
        </p:scale>
        <p:origin x="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Shape 41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14" name="Shape 41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entury Gothic"/>
      </a:defRPr>
    </a:lvl1pPr>
    <a:lvl2pPr indent="228600" defTabSz="457200" latinLnBrk="0">
      <a:defRPr sz="1200">
        <a:latin typeface="+mj-lt"/>
        <a:ea typeface="+mj-ea"/>
        <a:cs typeface="+mj-cs"/>
        <a:sym typeface="Century Gothic"/>
      </a:defRPr>
    </a:lvl2pPr>
    <a:lvl3pPr indent="457200" defTabSz="457200" latinLnBrk="0">
      <a:defRPr sz="1200">
        <a:latin typeface="+mj-lt"/>
        <a:ea typeface="+mj-ea"/>
        <a:cs typeface="+mj-cs"/>
        <a:sym typeface="Century Gothic"/>
      </a:defRPr>
    </a:lvl3pPr>
    <a:lvl4pPr indent="685800" defTabSz="457200" latinLnBrk="0">
      <a:defRPr sz="1200">
        <a:latin typeface="+mj-lt"/>
        <a:ea typeface="+mj-ea"/>
        <a:cs typeface="+mj-cs"/>
        <a:sym typeface="Century Gothic"/>
      </a:defRPr>
    </a:lvl4pPr>
    <a:lvl5pPr indent="914400" defTabSz="457200" latinLnBrk="0">
      <a:defRPr sz="1200">
        <a:latin typeface="+mj-lt"/>
        <a:ea typeface="+mj-ea"/>
        <a:cs typeface="+mj-cs"/>
        <a:sym typeface="Century Gothic"/>
      </a:defRPr>
    </a:lvl5pPr>
    <a:lvl6pPr indent="1143000" defTabSz="457200" latinLnBrk="0">
      <a:defRPr sz="1200">
        <a:latin typeface="+mj-lt"/>
        <a:ea typeface="+mj-ea"/>
        <a:cs typeface="+mj-cs"/>
        <a:sym typeface="Century Gothic"/>
      </a:defRPr>
    </a:lvl6pPr>
    <a:lvl7pPr indent="1371600" defTabSz="457200" latinLnBrk="0">
      <a:defRPr sz="1200">
        <a:latin typeface="+mj-lt"/>
        <a:ea typeface="+mj-ea"/>
        <a:cs typeface="+mj-cs"/>
        <a:sym typeface="Century Gothic"/>
      </a:defRPr>
    </a:lvl7pPr>
    <a:lvl8pPr indent="1600200" defTabSz="457200" latinLnBrk="0">
      <a:defRPr sz="1200">
        <a:latin typeface="+mj-lt"/>
        <a:ea typeface="+mj-ea"/>
        <a:cs typeface="+mj-cs"/>
        <a:sym typeface="Century Gothic"/>
      </a:defRPr>
    </a:lvl8pPr>
    <a:lvl9pPr indent="1828800" defTabSz="457200" latinLnBrk="0">
      <a:defRPr sz="1200">
        <a:latin typeface="+mj-lt"/>
        <a:ea typeface="+mj-ea"/>
        <a:cs typeface="+mj-cs"/>
        <a:sym typeface="Century Gothic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39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0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1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2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3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4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5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6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7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8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9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0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4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52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3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4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5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6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7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8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9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0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1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2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3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65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6" name="Texte du titre"/>
          <p:cNvSpPr txBox="1">
            <a:spLocks noGrp="1"/>
          </p:cNvSpPr>
          <p:nvPr>
            <p:ph type="title"/>
          </p:nvPr>
        </p:nvSpPr>
        <p:spPr>
          <a:xfrm>
            <a:off x="2589213" y="2514600"/>
            <a:ext cx="8915400" cy="2262782"/>
          </a:xfrm>
          <a:prstGeom prst="rect">
            <a:avLst/>
          </a:prstGeom>
        </p:spPr>
        <p:txBody>
          <a:bodyPr anchor="b"/>
          <a:lstStyle>
            <a:lvl1pPr>
              <a:defRPr sz="5400"/>
            </a:lvl1pPr>
          </a:lstStyle>
          <a:p>
            <a:r>
              <a:t>Texte du titre</a:t>
            </a:r>
          </a:p>
        </p:txBody>
      </p:sp>
      <p:sp>
        <p:nvSpPr>
          <p:cNvPr id="67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3" y="4777378"/>
            <a:ext cx="8915400" cy="1126284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 marL="0" indent="457200">
              <a:buClrTx/>
              <a:buSzTx/>
              <a:buNone/>
              <a:defRPr>
                <a:solidFill>
                  <a:srgbClr val="595959"/>
                </a:solidFill>
              </a:defRPr>
            </a:lvl2pPr>
            <a:lvl3pPr marL="0" indent="914400">
              <a:buClrTx/>
              <a:buSzTx/>
              <a:buNone/>
              <a:defRPr>
                <a:solidFill>
                  <a:srgbClr val="595959"/>
                </a:solidFill>
              </a:defRPr>
            </a:lvl3pPr>
            <a:lvl4pPr marL="0" indent="1371600">
              <a:buClrTx/>
              <a:buSzTx/>
              <a:buNone/>
              <a:defRPr>
                <a:solidFill>
                  <a:srgbClr val="595959"/>
                </a:solidFill>
              </a:defRPr>
            </a:lvl4pPr>
            <a:lvl5pPr marL="0" indent="1828800">
              <a:buClrTx/>
              <a:buSzTx/>
              <a:buNone/>
              <a:defRPr>
                <a:solidFill>
                  <a:srgbClr val="595959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68" name="Freeform 6"/>
          <p:cNvSpPr/>
          <p:nvPr/>
        </p:nvSpPr>
        <p:spPr>
          <a:xfrm>
            <a:off x="-1" y="4323810"/>
            <a:ext cx="1742309" cy="7785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71" h="21600" extrusionOk="0">
                <a:moveTo>
                  <a:pt x="16665" y="21600"/>
                </a:moveTo>
                <a:cubicBezTo>
                  <a:pt x="16839" y="21600"/>
                  <a:pt x="16955" y="21470"/>
                  <a:pt x="17013" y="21340"/>
                </a:cubicBezTo>
                <a:cubicBezTo>
                  <a:pt x="17013" y="21210"/>
                  <a:pt x="17071" y="21210"/>
                  <a:pt x="17071" y="21210"/>
                </a:cubicBezTo>
                <a:cubicBezTo>
                  <a:pt x="21484" y="11320"/>
                  <a:pt x="21484" y="11320"/>
                  <a:pt x="21484" y="11320"/>
                </a:cubicBezTo>
                <a:cubicBezTo>
                  <a:pt x="21600" y="11060"/>
                  <a:pt x="21600" y="10540"/>
                  <a:pt x="21484" y="10149"/>
                </a:cubicBezTo>
                <a:cubicBezTo>
                  <a:pt x="17071" y="390"/>
                  <a:pt x="17071" y="390"/>
                  <a:pt x="17071" y="390"/>
                </a:cubicBezTo>
                <a:cubicBezTo>
                  <a:pt x="17071" y="260"/>
                  <a:pt x="17013" y="260"/>
                  <a:pt x="17013" y="260"/>
                </a:cubicBezTo>
                <a:cubicBezTo>
                  <a:pt x="16955" y="130"/>
                  <a:pt x="16839" y="0"/>
                  <a:pt x="1666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0"/>
                  <a:pt x="0" y="21600"/>
                  <a:pt x="0" y="21600"/>
                </a:cubicBezTo>
                <a:lnTo>
                  <a:pt x="16665" y="21600"/>
                </a:ln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6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4513982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204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5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6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7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8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9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0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1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2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3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4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5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29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217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8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9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0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1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2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3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4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5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6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7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8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30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1" name="Texte du titre"/>
          <p:cNvSpPr txBox="1">
            <a:spLocks noGrp="1"/>
          </p:cNvSpPr>
          <p:nvPr>
            <p:ph type="title"/>
          </p:nvPr>
        </p:nvSpPr>
        <p:spPr>
          <a:xfrm>
            <a:off x="2589211" y="609600"/>
            <a:ext cx="8915401" cy="3117040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Texte du titre</a:t>
            </a:r>
          </a:p>
        </p:txBody>
      </p:sp>
      <p:sp>
        <p:nvSpPr>
          <p:cNvPr id="23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1" y="4354045"/>
            <a:ext cx="8915401" cy="1555865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 marL="0" indent="457200">
              <a:buClrTx/>
              <a:buSzTx/>
              <a:buNone/>
              <a:defRPr>
                <a:solidFill>
                  <a:srgbClr val="595959"/>
                </a:solidFill>
              </a:defRPr>
            </a:lvl2pPr>
            <a:lvl3pPr marL="0" indent="914400">
              <a:buClrTx/>
              <a:buSzTx/>
              <a:buNone/>
              <a:defRPr>
                <a:solidFill>
                  <a:srgbClr val="595959"/>
                </a:solidFill>
              </a:defRPr>
            </a:lvl3pPr>
            <a:lvl4pPr marL="0" indent="1371600">
              <a:buClrTx/>
              <a:buSzTx/>
              <a:buNone/>
              <a:defRPr>
                <a:solidFill>
                  <a:srgbClr val="595959"/>
                </a:solidFill>
              </a:defRPr>
            </a:lvl4pPr>
            <a:lvl5pPr marL="0" indent="1828800">
              <a:buClrTx/>
              <a:buSzTx/>
              <a:buNone/>
              <a:defRPr>
                <a:solidFill>
                  <a:srgbClr val="595959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33" name="Freeform 11"/>
          <p:cNvSpPr/>
          <p:nvPr/>
        </p:nvSpPr>
        <p:spPr>
          <a:xfrm flipV="1">
            <a:off x="-4189" y="317817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3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3228581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3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241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2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3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4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5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6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7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8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9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0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1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2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66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254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5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6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7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8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9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0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1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2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3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4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5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67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68" name="Texte du titre"/>
          <p:cNvSpPr txBox="1">
            <a:spLocks noGrp="1"/>
          </p:cNvSpPr>
          <p:nvPr>
            <p:ph type="title"/>
          </p:nvPr>
        </p:nvSpPr>
        <p:spPr>
          <a:xfrm>
            <a:off x="2849948" y="609600"/>
            <a:ext cx="8393927" cy="2895600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Texte du titre</a:t>
            </a:r>
          </a:p>
        </p:txBody>
      </p:sp>
      <p:sp>
        <p:nvSpPr>
          <p:cNvPr id="269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3275012" y="3505200"/>
            <a:ext cx="7536555" cy="381000"/>
          </a:xfrm>
          <a:prstGeom prst="rect">
            <a:avLst/>
          </a:prstGeom>
        </p:spPr>
        <p:txBody>
          <a:bodyPr anchor="ctr"/>
          <a:lstStyle>
            <a:lvl1pPr marL="0" indent="0">
              <a:buClrTx/>
              <a:buSzTx/>
              <a:buNone/>
              <a:defRPr sz="1600">
                <a:solidFill>
                  <a:srgbClr val="808080"/>
                </a:solidFill>
              </a:defRPr>
            </a:lvl1pPr>
            <a:lvl2pPr marL="0" indent="457200">
              <a:buClrTx/>
              <a:buSzTx/>
              <a:buNone/>
              <a:defRPr sz="1600">
                <a:solidFill>
                  <a:srgbClr val="808080"/>
                </a:solidFill>
              </a:defRPr>
            </a:lvl2pPr>
            <a:lvl3pPr marL="0" indent="914400">
              <a:buClrTx/>
              <a:buSzTx/>
              <a:buNone/>
              <a:defRPr sz="1600">
                <a:solidFill>
                  <a:srgbClr val="808080"/>
                </a:solidFill>
              </a:defRPr>
            </a:lvl3pPr>
            <a:lvl4pPr marL="0" indent="1371600">
              <a:buClrTx/>
              <a:buSzTx/>
              <a:buNone/>
              <a:defRPr sz="1600">
                <a:solidFill>
                  <a:srgbClr val="808080"/>
                </a:solidFill>
              </a:defRPr>
            </a:lvl4pPr>
            <a:lvl5pPr marL="0" indent="1828800">
              <a:buClrTx/>
              <a:buSzTx/>
              <a:buNone/>
              <a:defRPr sz="1600">
                <a:solidFill>
                  <a:srgbClr val="808080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270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589211" y="4354045"/>
            <a:ext cx="8915401" cy="1555865"/>
          </a:xfrm>
          <a:prstGeom prst="rect">
            <a:avLst/>
          </a:prstGeom>
        </p:spPr>
        <p:txBody>
          <a:bodyPr anchor="ctr"/>
          <a:lstStyle/>
          <a:p>
            <a:pPr marL="0" indent="0">
              <a:buClrTx/>
              <a:buSzTx/>
              <a:buNone/>
              <a:defRPr>
                <a:solidFill>
                  <a:srgbClr val="595959"/>
                </a:solidFill>
              </a:defRPr>
            </a:pPr>
            <a:endParaRPr/>
          </a:p>
        </p:txBody>
      </p:sp>
      <p:sp>
        <p:nvSpPr>
          <p:cNvPr id="271" name="Freeform 11"/>
          <p:cNvSpPr/>
          <p:nvPr/>
        </p:nvSpPr>
        <p:spPr>
          <a:xfrm flipV="1">
            <a:off x="-4189" y="317817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72" name="TextBox 13"/>
          <p:cNvSpPr txBox="1"/>
          <p:nvPr/>
        </p:nvSpPr>
        <p:spPr>
          <a:xfrm>
            <a:off x="2467652" y="327092"/>
            <a:ext cx="609601" cy="1226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“</a:t>
            </a:r>
          </a:p>
        </p:txBody>
      </p:sp>
      <p:sp>
        <p:nvSpPr>
          <p:cNvPr id="273" name="TextBox 14"/>
          <p:cNvSpPr txBox="1"/>
          <p:nvPr/>
        </p:nvSpPr>
        <p:spPr>
          <a:xfrm>
            <a:off x="11114851" y="2584393"/>
            <a:ext cx="609601" cy="1226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”</a:t>
            </a:r>
          </a:p>
        </p:txBody>
      </p:sp>
      <p:sp>
        <p:nvSpPr>
          <p:cNvPr id="274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3228581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281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2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3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4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5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6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7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8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89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0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1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2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06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294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5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6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7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8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99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0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1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2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3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4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05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07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8" name="Texte du titre"/>
          <p:cNvSpPr txBox="1">
            <a:spLocks noGrp="1"/>
          </p:cNvSpPr>
          <p:nvPr>
            <p:ph type="title"/>
          </p:nvPr>
        </p:nvSpPr>
        <p:spPr>
          <a:xfrm>
            <a:off x="2589213" y="2438400"/>
            <a:ext cx="8915401" cy="2724845"/>
          </a:xfrm>
          <a:prstGeom prst="rect">
            <a:avLst/>
          </a:prstGeom>
        </p:spPr>
        <p:txBody>
          <a:bodyPr anchor="b"/>
          <a:lstStyle>
            <a:lvl1pPr>
              <a:defRPr sz="4800"/>
            </a:lvl1pPr>
          </a:lstStyle>
          <a:p>
            <a:r>
              <a:t>Texte du titre</a:t>
            </a:r>
          </a:p>
        </p:txBody>
      </p:sp>
      <p:sp>
        <p:nvSpPr>
          <p:cNvPr id="309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3" y="5181600"/>
            <a:ext cx="8915401" cy="729622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>
                <a:solidFill>
                  <a:srgbClr val="595959"/>
                </a:solidFill>
              </a:defRPr>
            </a:lvl1pPr>
            <a:lvl2pPr>
              <a:buClrTx/>
              <a:defRPr>
                <a:solidFill>
                  <a:srgbClr val="595959"/>
                </a:solidFill>
              </a:defRPr>
            </a:lvl2pPr>
            <a:lvl3pPr>
              <a:buClrTx/>
              <a:defRPr>
                <a:solidFill>
                  <a:srgbClr val="595959"/>
                </a:solidFill>
              </a:defRPr>
            </a:lvl3pPr>
            <a:lvl4pPr>
              <a:buClrTx/>
              <a:defRPr>
                <a:solidFill>
                  <a:srgbClr val="595959"/>
                </a:solidFill>
              </a:defRPr>
            </a:lvl4pPr>
            <a:lvl5pPr>
              <a:buClrTx/>
              <a:defRPr>
                <a:solidFill>
                  <a:srgbClr val="595959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10" name="Freeform 11"/>
          <p:cNvSpPr/>
          <p:nvPr/>
        </p:nvSpPr>
        <p:spPr>
          <a:xfrm flipV="1">
            <a:off x="-4189" y="491172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1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4967529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0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318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19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0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1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2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3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4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5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6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7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8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29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43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331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2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3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4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5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6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7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8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39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40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41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42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44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5" name="Texte du titre"/>
          <p:cNvSpPr txBox="1">
            <a:spLocks noGrp="1"/>
          </p:cNvSpPr>
          <p:nvPr>
            <p:ph type="title"/>
          </p:nvPr>
        </p:nvSpPr>
        <p:spPr>
          <a:xfrm>
            <a:off x="2849948" y="609600"/>
            <a:ext cx="8393927" cy="2895600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Texte du titre</a:t>
            </a:r>
          </a:p>
        </p:txBody>
      </p:sp>
      <p:sp>
        <p:nvSpPr>
          <p:cNvPr id="346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1" y="4343400"/>
            <a:ext cx="8915401" cy="838200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4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89213" y="5181599"/>
            <a:ext cx="8915401" cy="729624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>
                <a:solidFill>
                  <a:srgbClr val="595959"/>
                </a:solidFill>
              </a:defRPr>
            </a:pPr>
            <a:endParaRPr/>
          </a:p>
        </p:txBody>
      </p:sp>
      <p:sp>
        <p:nvSpPr>
          <p:cNvPr id="348" name="Freeform 11"/>
          <p:cNvSpPr/>
          <p:nvPr/>
        </p:nvSpPr>
        <p:spPr>
          <a:xfrm flipV="1">
            <a:off x="-4189" y="491172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9" name="TextBox 16"/>
          <p:cNvSpPr txBox="1"/>
          <p:nvPr/>
        </p:nvSpPr>
        <p:spPr>
          <a:xfrm>
            <a:off x="2467652" y="327092"/>
            <a:ext cx="609601" cy="1226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“</a:t>
            </a:r>
          </a:p>
        </p:txBody>
      </p:sp>
      <p:sp>
        <p:nvSpPr>
          <p:cNvPr id="350" name="TextBox 17"/>
          <p:cNvSpPr txBox="1"/>
          <p:nvPr/>
        </p:nvSpPr>
        <p:spPr>
          <a:xfrm>
            <a:off x="11114851" y="2584393"/>
            <a:ext cx="609601" cy="12266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spAutoFit/>
          </a:bodyPr>
          <a:lstStyle>
            <a:lvl1pPr>
              <a:defRPr sz="80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”</a:t>
            </a:r>
          </a:p>
        </p:txBody>
      </p:sp>
      <p:sp>
        <p:nvSpPr>
          <p:cNvPr id="351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4967529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358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59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0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1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2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3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4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5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6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7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8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9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383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371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2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3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4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5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6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7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8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9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80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81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82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84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85" name="Texte du titre"/>
          <p:cNvSpPr txBox="1">
            <a:spLocks noGrp="1"/>
          </p:cNvSpPr>
          <p:nvPr>
            <p:ph type="title"/>
          </p:nvPr>
        </p:nvSpPr>
        <p:spPr>
          <a:xfrm>
            <a:off x="2589211" y="627407"/>
            <a:ext cx="8915401" cy="2880020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Texte du titre</a:t>
            </a:r>
          </a:p>
        </p:txBody>
      </p:sp>
      <p:sp>
        <p:nvSpPr>
          <p:cNvPr id="386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1" y="4343400"/>
            <a:ext cx="8915401" cy="838200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>
                <a:solidFill>
                  <a:schemeClr val="accent1"/>
                </a:solidFill>
              </a:defRPr>
            </a:lvl1pPr>
            <a:lvl2pPr marL="0" indent="457200">
              <a:buClrTx/>
              <a:buSzTx/>
              <a:buNone/>
              <a:defRPr sz="2400">
                <a:solidFill>
                  <a:schemeClr val="accent1"/>
                </a:solidFill>
              </a:defRPr>
            </a:lvl2pPr>
            <a:lvl3pPr marL="0" indent="914400">
              <a:buClrTx/>
              <a:buSzTx/>
              <a:buNone/>
              <a:defRPr sz="2400">
                <a:solidFill>
                  <a:schemeClr val="accent1"/>
                </a:solidFill>
              </a:defRPr>
            </a:lvl3pPr>
            <a:lvl4pPr marL="0" indent="1371600">
              <a:buClrTx/>
              <a:buSzTx/>
              <a:buNone/>
              <a:defRPr sz="2400">
                <a:solidFill>
                  <a:schemeClr val="accent1"/>
                </a:solidFill>
              </a:defRPr>
            </a:lvl4pPr>
            <a:lvl5pPr marL="0" indent="1828800">
              <a:buClrTx/>
              <a:buSzTx/>
              <a:buNone/>
              <a:defRPr sz="2400">
                <a:solidFill>
                  <a:schemeClr val="accent1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87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89213" y="5181599"/>
            <a:ext cx="8915401" cy="729624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>
                <a:solidFill>
                  <a:srgbClr val="595959"/>
                </a:solidFill>
              </a:defRPr>
            </a:pPr>
            <a:endParaRPr/>
          </a:p>
        </p:txBody>
      </p:sp>
      <p:sp>
        <p:nvSpPr>
          <p:cNvPr id="388" name="Freeform 11"/>
          <p:cNvSpPr/>
          <p:nvPr/>
        </p:nvSpPr>
        <p:spPr>
          <a:xfrm flipV="1">
            <a:off x="-4189" y="491172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89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4967529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e du titre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8" cy="1280891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397" name="Texte niveau 1…"/>
          <p:cNvSpPr txBox="1">
            <a:spLocks noGrp="1"/>
          </p:cNvSpPr>
          <p:nvPr>
            <p:ph type="body" idx="1"/>
          </p:nvPr>
        </p:nvSpPr>
        <p:spPr>
          <a:xfrm>
            <a:off x="2589211" y="2133600"/>
            <a:ext cx="8915401" cy="3886200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9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Texte du titre"/>
          <p:cNvSpPr txBox="1">
            <a:spLocks noGrp="1"/>
          </p:cNvSpPr>
          <p:nvPr>
            <p:ph type="title"/>
          </p:nvPr>
        </p:nvSpPr>
        <p:spPr>
          <a:xfrm>
            <a:off x="9294811" y="627405"/>
            <a:ext cx="2207602" cy="5283818"/>
          </a:xfrm>
          <a:prstGeom prst="rect">
            <a:avLst/>
          </a:prstGeom>
        </p:spPr>
        <p:txBody>
          <a:bodyPr anchor="ctr"/>
          <a:lstStyle/>
          <a:p>
            <a:r>
              <a:t>Texte du titre</a:t>
            </a:r>
          </a:p>
        </p:txBody>
      </p:sp>
      <p:sp>
        <p:nvSpPr>
          <p:cNvPr id="406" name="Texte niveau 1…"/>
          <p:cNvSpPr txBox="1">
            <a:spLocks noGrp="1"/>
          </p:cNvSpPr>
          <p:nvPr>
            <p:ph type="body" idx="1"/>
          </p:nvPr>
        </p:nvSpPr>
        <p:spPr>
          <a:xfrm>
            <a:off x="2589211" y="627405"/>
            <a:ext cx="6477001" cy="5283818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407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e du titre"/>
          <p:cNvSpPr txBox="1">
            <a:spLocks noGrp="1"/>
          </p:cNvSpPr>
          <p:nvPr>
            <p:ph type="title"/>
          </p:nvPr>
        </p:nvSpPr>
        <p:spPr>
          <a:xfrm>
            <a:off x="2592925" y="624110"/>
            <a:ext cx="8911688" cy="1280891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77" name="Texte niveau 1…"/>
          <p:cNvSpPr txBox="1">
            <a:spLocks noGrp="1"/>
          </p:cNvSpPr>
          <p:nvPr>
            <p:ph type="body" idx="1"/>
          </p:nvPr>
        </p:nvSpPr>
        <p:spPr>
          <a:xfrm>
            <a:off x="2589211" y="2133600"/>
            <a:ext cx="8915401" cy="3777623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78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85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6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7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8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9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0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1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2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3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4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5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6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10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98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9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0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1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2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3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4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5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6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7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8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9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11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2" name="Texte du titre"/>
          <p:cNvSpPr txBox="1">
            <a:spLocks noGrp="1"/>
          </p:cNvSpPr>
          <p:nvPr>
            <p:ph type="title"/>
          </p:nvPr>
        </p:nvSpPr>
        <p:spPr>
          <a:xfrm>
            <a:off x="2589211" y="2058749"/>
            <a:ext cx="8915401" cy="1468801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t>Texte du titre</a:t>
            </a:r>
          </a:p>
        </p:txBody>
      </p:sp>
      <p:sp>
        <p:nvSpPr>
          <p:cNvPr id="113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1" y="3530129"/>
            <a:ext cx="8915401" cy="860401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2000">
                <a:solidFill>
                  <a:srgbClr val="595959"/>
                </a:solidFill>
              </a:defRPr>
            </a:lvl1pPr>
            <a:lvl2pPr marL="0" indent="457200">
              <a:buClrTx/>
              <a:buSzTx/>
              <a:buNone/>
              <a:defRPr sz="2000">
                <a:solidFill>
                  <a:srgbClr val="595959"/>
                </a:solidFill>
              </a:defRPr>
            </a:lvl2pPr>
            <a:lvl3pPr marL="0" indent="914400">
              <a:buClrTx/>
              <a:buSzTx/>
              <a:buNone/>
              <a:defRPr sz="2000">
                <a:solidFill>
                  <a:srgbClr val="595959"/>
                </a:solidFill>
              </a:defRPr>
            </a:lvl3pPr>
            <a:lvl4pPr marL="0" indent="1371600">
              <a:buClrTx/>
              <a:buSzTx/>
              <a:buNone/>
              <a:defRPr sz="2000">
                <a:solidFill>
                  <a:srgbClr val="595959"/>
                </a:solidFill>
              </a:defRPr>
            </a:lvl4pPr>
            <a:lvl5pPr marL="0" indent="1828800">
              <a:buClrTx/>
              <a:buSzTx/>
              <a:buNone/>
              <a:defRPr sz="2000">
                <a:solidFill>
                  <a:srgbClr val="595959"/>
                </a:solidFill>
              </a:defRPr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14" name="Freeform 11"/>
          <p:cNvSpPr/>
          <p:nvPr/>
        </p:nvSpPr>
        <p:spPr>
          <a:xfrm flipV="1">
            <a:off x="-4189" y="317817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1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3228581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e du titre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8" cy="1280891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23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1" y="2133600"/>
            <a:ext cx="4313865" cy="3777623"/>
          </a:xfrm>
          <a:prstGeom prst="rect">
            <a:avLst/>
          </a:prstGeom>
        </p:spPr>
        <p:txBody>
          <a:bodyPr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2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exte du titre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8" cy="1280891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32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939372" y="1972703"/>
            <a:ext cx="3992733" cy="576263"/>
          </a:xfrm>
          <a:prstGeom prst="rect">
            <a:avLst/>
          </a:prstGeom>
        </p:spPr>
        <p:txBody>
          <a:bodyPr anchor="b"/>
          <a:lstStyle>
            <a:lvl1pPr marL="0" indent="0">
              <a:buClrTx/>
              <a:buSzTx/>
              <a:buNone/>
              <a:defRPr sz="2400"/>
            </a:lvl1pPr>
            <a:lvl2pPr marL="0" indent="457200">
              <a:buClrTx/>
              <a:buSzTx/>
              <a:buNone/>
              <a:defRPr sz="2400"/>
            </a:lvl2pPr>
            <a:lvl3pPr marL="0" indent="914400">
              <a:buClrTx/>
              <a:buSzTx/>
              <a:buNone/>
              <a:defRPr sz="2400"/>
            </a:lvl3pPr>
            <a:lvl4pPr marL="0" indent="1371600">
              <a:buClrTx/>
              <a:buSzTx/>
              <a:buNone/>
              <a:defRPr sz="2400"/>
            </a:lvl4pPr>
            <a:lvl5pPr marL="0" indent="1828800">
              <a:buClrTx/>
              <a:buSzTx/>
              <a:buNone/>
              <a:defRPr sz="24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33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506628" y="1969474"/>
            <a:ext cx="3999001" cy="576263"/>
          </a:xfrm>
          <a:prstGeom prst="rect">
            <a:avLst/>
          </a:prstGeom>
        </p:spPr>
        <p:txBody>
          <a:bodyPr anchor="b"/>
          <a:lstStyle/>
          <a:p>
            <a:pPr marL="0" indent="0">
              <a:buClrTx/>
              <a:buSzTx/>
              <a:buNone/>
              <a:defRPr sz="2400"/>
            </a:pPr>
            <a:endParaRPr/>
          </a:p>
        </p:txBody>
      </p:sp>
      <p:sp>
        <p:nvSpPr>
          <p:cNvPr id="134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exte du titre"/>
          <p:cNvSpPr txBox="1">
            <a:spLocks noGrp="1"/>
          </p:cNvSpPr>
          <p:nvPr>
            <p:ph type="title"/>
          </p:nvPr>
        </p:nvSpPr>
        <p:spPr>
          <a:xfrm>
            <a:off x="2592924" y="624110"/>
            <a:ext cx="8911688" cy="1280891"/>
          </a:xfrm>
          <a:prstGeom prst="rect">
            <a:avLst/>
          </a:prstGeom>
        </p:spPr>
        <p:txBody>
          <a:bodyPr/>
          <a:lstStyle/>
          <a:p>
            <a:r>
              <a:t>Texte du titre</a:t>
            </a:r>
          </a:p>
        </p:txBody>
      </p:sp>
      <p:sp>
        <p:nvSpPr>
          <p:cNvPr id="142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exte du titre"/>
          <p:cNvSpPr txBox="1">
            <a:spLocks noGrp="1"/>
          </p:cNvSpPr>
          <p:nvPr>
            <p:ph type="title"/>
          </p:nvPr>
        </p:nvSpPr>
        <p:spPr>
          <a:xfrm>
            <a:off x="2589211" y="446087"/>
            <a:ext cx="3505200" cy="976313"/>
          </a:xfrm>
          <a:prstGeom prst="rect">
            <a:avLst/>
          </a:prstGeom>
        </p:spPr>
        <p:txBody>
          <a:bodyPr anchor="b"/>
          <a:lstStyle>
            <a:lvl1pPr>
              <a:defRPr sz="2000"/>
            </a:lvl1pPr>
          </a:lstStyle>
          <a:p>
            <a:r>
              <a:t>Texte du titre</a:t>
            </a:r>
          </a:p>
        </p:txBody>
      </p:sp>
      <p:sp>
        <p:nvSpPr>
          <p:cNvPr id="157" name="Texte niveau 1…"/>
          <p:cNvSpPr txBox="1">
            <a:spLocks noGrp="1"/>
          </p:cNvSpPr>
          <p:nvPr>
            <p:ph type="body" sz="half" idx="1"/>
          </p:nvPr>
        </p:nvSpPr>
        <p:spPr>
          <a:xfrm>
            <a:off x="6323012" y="446087"/>
            <a:ext cx="5181601" cy="5414964"/>
          </a:xfrm>
          <a:prstGeom prst="rect">
            <a:avLst/>
          </a:prstGeom>
        </p:spPr>
        <p:txBody>
          <a:bodyPr anchor="ctr"/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58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2589211" y="1598613"/>
            <a:ext cx="3505199" cy="4262436"/>
          </a:xfrm>
          <a:prstGeom prst="rect">
            <a:avLst/>
          </a:prstGeom>
        </p:spPr>
        <p:txBody>
          <a:bodyPr/>
          <a:lstStyle/>
          <a:p>
            <a:pPr marL="0" indent="0">
              <a:buClrTx/>
              <a:buSzTx/>
              <a:buNone/>
              <a:defRPr sz="1400"/>
            </a:pPr>
            <a:endParaRPr/>
          </a:p>
        </p:txBody>
      </p:sp>
      <p:sp>
        <p:nvSpPr>
          <p:cNvPr id="159" name="Numéro de diapositive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8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166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7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8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9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0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3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4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7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191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179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1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2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3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4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5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6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7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8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9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0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92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3" name="Texte du titre"/>
          <p:cNvSpPr txBox="1">
            <a:spLocks noGrp="1"/>
          </p:cNvSpPr>
          <p:nvPr>
            <p:ph type="title"/>
          </p:nvPr>
        </p:nvSpPr>
        <p:spPr>
          <a:xfrm>
            <a:off x="2589213" y="4800600"/>
            <a:ext cx="8915401" cy="566738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t>Texte du titre</a:t>
            </a:r>
          </a:p>
        </p:txBody>
      </p:sp>
      <p:sp>
        <p:nvSpPr>
          <p:cNvPr id="194" name="Picture Placeholder 2"/>
          <p:cNvSpPr>
            <a:spLocks noGrp="1"/>
          </p:cNvSpPr>
          <p:nvPr>
            <p:ph type="pic" idx="13"/>
          </p:nvPr>
        </p:nvSpPr>
        <p:spPr>
          <a:xfrm>
            <a:off x="2589211" y="634965"/>
            <a:ext cx="8915401" cy="385497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95" name="Texte niveau 1…"/>
          <p:cNvSpPr txBox="1">
            <a:spLocks noGrp="1"/>
          </p:cNvSpPr>
          <p:nvPr>
            <p:ph type="body" sz="quarter" idx="1"/>
          </p:nvPr>
        </p:nvSpPr>
        <p:spPr>
          <a:xfrm>
            <a:off x="2589213" y="5367337"/>
            <a:ext cx="8915401" cy="493713"/>
          </a:xfrm>
          <a:prstGeom prst="rect">
            <a:avLst/>
          </a:prstGeom>
        </p:spPr>
        <p:txBody>
          <a:bodyPr/>
          <a:lstStyle>
            <a:lvl1pPr marL="0" indent="0">
              <a:buClrTx/>
              <a:buSzTx/>
              <a:buNone/>
              <a:defRPr sz="1200"/>
            </a:lvl1pPr>
            <a:lvl2pPr marL="0" indent="457200">
              <a:buClrTx/>
              <a:buSzTx/>
              <a:buNone/>
              <a:defRPr sz="1200"/>
            </a:lvl2pPr>
            <a:lvl3pPr marL="0" indent="914400">
              <a:buClrTx/>
              <a:buSzTx/>
              <a:buNone/>
              <a:defRPr sz="1200"/>
            </a:lvl3pPr>
            <a:lvl4pPr marL="0" indent="1371600">
              <a:buClrTx/>
              <a:buSzTx/>
              <a:buNone/>
              <a:defRPr sz="1200"/>
            </a:lvl4pPr>
            <a:lvl5pPr marL="0" indent="1828800">
              <a:buClrTx/>
              <a:buSzTx/>
              <a:buNone/>
              <a:defRPr sz="1200"/>
            </a:lvl5pPr>
          </a:lstStyle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196" name="Freeform 11"/>
          <p:cNvSpPr/>
          <p:nvPr/>
        </p:nvSpPr>
        <p:spPr>
          <a:xfrm flipV="1">
            <a:off x="-4189" y="491172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197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4967529"/>
            <a:ext cx="385675" cy="396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‹N°›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DFE8C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2"/>
          <p:cNvGrpSpPr/>
          <p:nvPr/>
        </p:nvGrpSpPr>
        <p:grpSpPr>
          <a:xfrm>
            <a:off x="0" y="228600"/>
            <a:ext cx="2851518" cy="6638629"/>
            <a:chOff x="0" y="0"/>
            <a:chExt cx="2851516" cy="6638628"/>
          </a:xfrm>
        </p:grpSpPr>
        <p:sp>
          <p:nvSpPr>
            <p:cNvPr id="2" name="Freeform 11"/>
            <p:cNvSpPr/>
            <p:nvPr/>
          </p:nvSpPr>
          <p:spPr>
            <a:xfrm>
              <a:off x="-1" y="2346443"/>
              <a:ext cx="100643" cy="6262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9636" y="18582"/>
                    <a:pt x="18655" y="15724"/>
                    <a:pt x="16691" y="12706"/>
                  </a:cubicBezTo>
                  <a:cubicBezTo>
                    <a:pt x="10800" y="8576"/>
                    <a:pt x="5891" y="4288"/>
                    <a:pt x="0" y="0"/>
                  </a:cubicBezTo>
                  <a:cubicBezTo>
                    <a:pt x="0" y="5559"/>
                    <a:pt x="0" y="5559"/>
                    <a:pt x="0" y="5559"/>
                  </a:cubicBezTo>
                  <a:cubicBezTo>
                    <a:pt x="5891" y="10165"/>
                    <a:pt x="12764" y="14929"/>
                    <a:pt x="19636" y="19694"/>
                  </a:cubicBezTo>
                  <a:cubicBezTo>
                    <a:pt x="19636" y="20329"/>
                    <a:pt x="20618" y="20965"/>
                    <a:pt x="21600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" name="Freeform 12"/>
            <p:cNvSpPr/>
            <p:nvPr/>
          </p:nvSpPr>
          <p:spPr>
            <a:xfrm>
              <a:off x="128598" y="2927929"/>
              <a:ext cx="646718" cy="2322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9" y="15000"/>
                  </a:moveTo>
                  <a:cubicBezTo>
                    <a:pt x="15891" y="17229"/>
                    <a:pt x="18514" y="19414"/>
                    <a:pt x="21446" y="21600"/>
                  </a:cubicBezTo>
                  <a:cubicBezTo>
                    <a:pt x="21446" y="21214"/>
                    <a:pt x="21446" y="20871"/>
                    <a:pt x="21600" y="20486"/>
                  </a:cubicBezTo>
                  <a:cubicBezTo>
                    <a:pt x="19131" y="18643"/>
                    <a:pt x="16817" y="16757"/>
                    <a:pt x="14657" y="14871"/>
                  </a:cubicBezTo>
                  <a:cubicBezTo>
                    <a:pt x="8949" y="9986"/>
                    <a:pt x="4166" y="5014"/>
                    <a:pt x="0" y="0"/>
                  </a:cubicBezTo>
                  <a:cubicBezTo>
                    <a:pt x="309" y="857"/>
                    <a:pt x="617" y="1757"/>
                    <a:pt x="926" y="2614"/>
                  </a:cubicBezTo>
                  <a:cubicBezTo>
                    <a:pt x="4629" y="6771"/>
                    <a:pt x="8640" y="10929"/>
                    <a:pt x="13269" y="150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" name="Freeform 13"/>
            <p:cNvSpPr/>
            <p:nvPr/>
          </p:nvSpPr>
          <p:spPr>
            <a:xfrm>
              <a:off x="806998" y="5218460"/>
              <a:ext cx="609443" cy="1420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543"/>
                  </a:moveTo>
                  <a:cubicBezTo>
                    <a:pt x="818" y="1052"/>
                    <a:pt x="327" y="561"/>
                    <a:pt x="0" y="0"/>
                  </a:cubicBezTo>
                  <a:cubicBezTo>
                    <a:pt x="0" y="701"/>
                    <a:pt x="0" y="1332"/>
                    <a:pt x="0" y="2034"/>
                  </a:cubicBezTo>
                  <a:cubicBezTo>
                    <a:pt x="3436" y="5961"/>
                    <a:pt x="7200" y="9818"/>
                    <a:pt x="11127" y="13605"/>
                  </a:cubicBezTo>
                  <a:cubicBezTo>
                    <a:pt x="13909" y="16270"/>
                    <a:pt x="17018" y="18935"/>
                    <a:pt x="20127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491" y="18865"/>
                    <a:pt x="15382" y="16130"/>
                    <a:pt x="12600" y="13325"/>
                  </a:cubicBezTo>
                  <a:cubicBezTo>
                    <a:pt x="8509" y="9468"/>
                    <a:pt x="4745" y="5540"/>
                    <a:pt x="1309" y="1543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5" name="Freeform 14"/>
            <p:cNvSpPr/>
            <p:nvPr/>
          </p:nvSpPr>
          <p:spPr>
            <a:xfrm>
              <a:off x="959824" y="6275198"/>
              <a:ext cx="171465" cy="363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346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4011" y="14491"/>
                    <a:pt x="7005" y="7382"/>
                    <a:pt x="0" y="0"/>
                  </a:cubicBezTo>
                  <a:cubicBezTo>
                    <a:pt x="4670" y="7382"/>
                    <a:pt x="9924" y="14491"/>
                    <a:pt x="16346" y="216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6" name="Freeform 15"/>
            <p:cNvSpPr/>
            <p:nvPr/>
          </p:nvSpPr>
          <p:spPr>
            <a:xfrm>
              <a:off x="100641" y="2972659"/>
              <a:ext cx="821909" cy="3328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58" y="19745"/>
                  </a:moveTo>
                  <a:cubicBezTo>
                    <a:pt x="17596" y="18489"/>
                    <a:pt x="15775" y="17232"/>
                    <a:pt x="14076" y="15976"/>
                  </a:cubicBezTo>
                  <a:cubicBezTo>
                    <a:pt x="10193" y="13074"/>
                    <a:pt x="7160" y="10082"/>
                    <a:pt x="4854" y="7060"/>
                  </a:cubicBezTo>
                  <a:cubicBezTo>
                    <a:pt x="3519" y="5235"/>
                    <a:pt x="2427" y="3381"/>
                    <a:pt x="1456" y="1526"/>
                  </a:cubicBezTo>
                  <a:cubicBezTo>
                    <a:pt x="971" y="1017"/>
                    <a:pt x="485" y="509"/>
                    <a:pt x="0" y="0"/>
                  </a:cubicBezTo>
                  <a:cubicBezTo>
                    <a:pt x="971" y="2363"/>
                    <a:pt x="2306" y="4757"/>
                    <a:pt x="4004" y="7090"/>
                  </a:cubicBezTo>
                  <a:cubicBezTo>
                    <a:pt x="6189" y="10142"/>
                    <a:pt x="9222" y="13134"/>
                    <a:pt x="12984" y="16065"/>
                  </a:cubicBezTo>
                  <a:cubicBezTo>
                    <a:pt x="14926" y="17531"/>
                    <a:pt x="17110" y="18967"/>
                    <a:pt x="19416" y="20373"/>
                  </a:cubicBezTo>
                  <a:cubicBezTo>
                    <a:pt x="20144" y="20792"/>
                    <a:pt x="20872" y="21181"/>
                    <a:pt x="21600" y="21600"/>
                  </a:cubicBezTo>
                  <a:cubicBezTo>
                    <a:pt x="21357" y="21450"/>
                    <a:pt x="21236" y="21331"/>
                    <a:pt x="21115" y="21181"/>
                  </a:cubicBezTo>
                  <a:cubicBezTo>
                    <a:pt x="20508" y="20702"/>
                    <a:pt x="20022" y="20224"/>
                    <a:pt x="19658" y="19745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7" name="Freeform 16"/>
            <p:cNvSpPr/>
            <p:nvPr/>
          </p:nvSpPr>
          <p:spPr>
            <a:xfrm>
              <a:off x="26126" y="0"/>
              <a:ext cx="102473" cy="2927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5" h="21600" extrusionOk="0">
                  <a:moveTo>
                    <a:pt x="9565" y="19627"/>
                  </a:moveTo>
                  <a:cubicBezTo>
                    <a:pt x="10505" y="19763"/>
                    <a:pt x="10505" y="19899"/>
                    <a:pt x="10505" y="20035"/>
                  </a:cubicBezTo>
                  <a:cubicBezTo>
                    <a:pt x="13322" y="20511"/>
                    <a:pt x="17078" y="20988"/>
                    <a:pt x="19896" y="21498"/>
                  </a:cubicBezTo>
                  <a:cubicBezTo>
                    <a:pt x="19896" y="21532"/>
                    <a:pt x="19896" y="21566"/>
                    <a:pt x="20835" y="21600"/>
                  </a:cubicBezTo>
                  <a:cubicBezTo>
                    <a:pt x="18957" y="20920"/>
                    <a:pt x="17078" y="20273"/>
                    <a:pt x="15200" y="19593"/>
                  </a:cubicBezTo>
                  <a:cubicBezTo>
                    <a:pt x="7687" y="16123"/>
                    <a:pt x="3931" y="12654"/>
                    <a:pt x="3931" y="9150"/>
                  </a:cubicBezTo>
                  <a:cubicBezTo>
                    <a:pt x="4870" y="6089"/>
                    <a:pt x="7687" y="3061"/>
                    <a:pt x="13322" y="0"/>
                  </a:cubicBezTo>
                  <a:cubicBezTo>
                    <a:pt x="10505" y="0"/>
                    <a:pt x="10505" y="0"/>
                    <a:pt x="10505" y="0"/>
                  </a:cubicBezTo>
                  <a:cubicBezTo>
                    <a:pt x="3931" y="3027"/>
                    <a:pt x="1113" y="6089"/>
                    <a:pt x="174" y="9150"/>
                  </a:cubicBezTo>
                  <a:cubicBezTo>
                    <a:pt x="-765" y="12654"/>
                    <a:pt x="2052" y="16123"/>
                    <a:pt x="9565" y="19627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" name="Freeform 17"/>
            <p:cNvSpPr/>
            <p:nvPr/>
          </p:nvSpPr>
          <p:spPr>
            <a:xfrm>
              <a:off x="78276" y="2715463"/>
              <a:ext cx="78278" cy="493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836"/>
                    <a:pt x="3812" y="7469"/>
                    <a:pt x="6353" y="11305"/>
                  </a:cubicBezTo>
                  <a:cubicBezTo>
                    <a:pt x="11435" y="14736"/>
                    <a:pt x="16518" y="18168"/>
                    <a:pt x="21600" y="21600"/>
                  </a:cubicBezTo>
                  <a:cubicBezTo>
                    <a:pt x="19059" y="17563"/>
                    <a:pt x="16518" y="13323"/>
                    <a:pt x="13976" y="9286"/>
                  </a:cubicBezTo>
                  <a:cubicBezTo>
                    <a:pt x="12706" y="9084"/>
                    <a:pt x="12706" y="8882"/>
                    <a:pt x="12706" y="8680"/>
                  </a:cubicBezTo>
                  <a:cubicBezTo>
                    <a:pt x="8894" y="5652"/>
                    <a:pt x="3812" y="2826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9" name="Freeform 18"/>
            <p:cNvSpPr/>
            <p:nvPr/>
          </p:nvSpPr>
          <p:spPr>
            <a:xfrm>
              <a:off x="769723" y="5250144"/>
              <a:ext cx="190102" cy="1025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16"/>
                    <a:pt x="1054" y="6032"/>
                    <a:pt x="2634" y="9049"/>
                  </a:cubicBezTo>
                  <a:cubicBezTo>
                    <a:pt x="4215" y="11384"/>
                    <a:pt x="6322" y="13816"/>
                    <a:pt x="8956" y="16151"/>
                  </a:cubicBezTo>
                  <a:cubicBezTo>
                    <a:pt x="10010" y="16735"/>
                    <a:pt x="11590" y="17319"/>
                    <a:pt x="12644" y="17903"/>
                  </a:cubicBezTo>
                  <a:cubicBezTo>
                    <a:pt x="15805" y="19168"/>
                    <a:pt x="18439" y="20335"/>
                    <a:pt x="21600" y="21600"/>
                  </a:cubicBezTo>
                  <a:cubicBezTo>
                    <a:pt x="21073" y="21308"/>
                    <a:pt x="20546" y="20919"/>
                    <a:pt x="20020" y="20627"/>
                  </a:cubicBezTo>
                  <a:cubicBezTo>
                    <a:pt x="13698" y="16735"/>
                    <a:pt x="9483" y="12843"/>
                    <a:pt x="6849" y="8951"/>
                  </a:cubicBezTo>
                  <a:cubicBezTo>
                    <a:pt x="5795" y="6616"/>
                    <a:pt x="4741" y="4378"/>
                    <a:pt x="4215" y="2141"/>
                  </a:cubicBezTo>
                  <a:cubicBezTo>
                    <a:pt x="4215" y="2043"/>
                    <a:pt x="3688" y="1946"/>
                    <a:pt x="3688" y="1751"/>
                  </a:cubicBezTo>
                  <a:cubicBezTo>
                    <a:pt x="2634" y="1168"/>
                    <a:pt x="1054" y="584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0" name="Freeform 19"/>
            <p:cNvSpPr/>
            <p:nvPr/>
          </p:nvSpPr>
          <p:spPr>
            <a:xfrm>
              <a:off x="775314" y="1170426"/>
              <a:ext cx="2076203" cy="4048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6" y="21010"/>
                  </a:moveTo>
                  <a:cubicBezTo>
                    <a:pt x="480" y="18992"/>
                    <a:pt x="1248" y="17000"/>
                    <a:pt x="2400" y="15081"/>
                  </a:cubicBezTo>
                  <a:cubicBezTo>
                    <a:pt x="3600" y="13162"/>
                    <a:pt x="5232" y="11317"/>
                    <a:pt x="7152" y="9545"/>
                  </a:cubicBezTo>
                  <a:cubicBezTo>
                    <a:pt x="9072" y="7774"/>
                    <a:pt x="11280" y="6101"/>
                    <a:pt x="13680" y="4502"/>
                  </a:cubicBezTo>
                  <a:cubicBezTo>
                    <a:pt x="14880" y="3715"/>
                    <a:pt x="16176" y="2928"/>
                    <a:pt x="17472" y="2190"/>
                  </a:cubicBezTo>
                  <a:cubicBezTo>
                    <a:pt x="18144" y="1821"/>
                    <a:pt x="18816" y="1427"/>
                    <a:pt x="19488" y="1082"/>
                  </a:cubicBezTo>
                  <a:cubicBezTo>
                    <a:pt x="20208" y="713"/>
                    <a:pt x="20880" y="369"/>
                    <a:pt x="21600" y="25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832" y="344"/>
                    <a:pt x="20160" y="689"/>
                    <a:pt x="19440" y="1058"/>
                  </a:cubicBezTo>
                  <a:cubicBezTo>
                    <a:pt x="18768" y="1402"/>
                    <a:pt x="18096" y="1771"/>
                    <a:pt x="17424" y="2165"/>
                  </a:cubicBezTo>
                  <a:cubicBezTo>
                    <a:pt x="16080" y="2903"/>
                    <a:pt x="14784" y="3666"/>
                    <a:pt x="13584" y="4453"/>
                  </a:cubicBezTo>
                  <a:cubicBezTo>
                    <a:pt x="11136" y="6052"/>
                    <a:pt x="8880" y="7725"/>
                    <a:pt x="6960" y="9496"/>
                  </a:cubicBezTo>
                  <a:cubicBezTo>
                    <a:pt x="4992" y="11243"/>
                    <a:pt x="3360" y="13113"/>
                    <a:pt x="2160" y="15031"/>
                  </a:cubicBezTo>
                  <a:cubicBezTo>
                    <a:pt x="912" y="16975"/>
                    <a:pt x="144" y="18968"/>
                    <a:pt x="0" y="21010"/>
                  </a:cubicBezTo>
                  <a:cubicBezTo>
                    <a:pt x="0" y="21059"/>
                    <a:pt x="0" y="21083"/>
                    <a:pt x="0" y="21133"/>
                  </a:cubicBezTo>
                  <a:cubicBezTo>
                    <a:pt x="96" y="21280"/>
                    <a:pt x="192" y="21452"/>
                    <a:pt x="336" y="21600"/>
                  </a:cubicBezTo>
                  <a:cubicBezTo>
                    <a:pt x="336" y="21403"/>
                    <a:pt x="336" y="21206"/>
                    <a:pt x="336" y="2101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1" name="Freeform 20"/>
            <p:cNvSpPr/>
            <p:nvPr/>
          </p:nvSpPr>
          <p:spPr>
            <a:xfrm>
              <a:off x="922549" y="6301291"/>
              <a:ext cx="162147" cy="337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101"/>
                    <a:pt x="9874" y="14499"/>
                    <a:pt x="1604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4194" y="14499"/>
                    <a:pt x="6789" y="7101"/>
                    <a:pt x="0" y="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2" name="Freeform 21"/>
            <p:cNvSpPr/>
            <p:nvPr/>
          </p:nvSpPr>
          <p:spPr>
            <a:xfrm>
              <a:off x="769723" y="5130865"/>
              <a:ext cx="37276" cy="2217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9800"/>
                  </a:moveTo>
                  <a:cubicBezTo>
                    <a:pt x="18900" y="20700"/>
                    <a:pt x="21600" y="21150"/>
                    <a:pt x="21600" y="21600"/>
                  </a:cubicBezTo>
                  <a:cubicBezTo>
                    <a:pt x="21600" y="17100"/>
                    <a:pt x="21600" y="13050"/>
                    <a:pt x="21600" y="8550"/>
                  </a:cubicBezTo>
                  <a:cubicBezTo>
                    <a:pt x="13500" y="5850"/>
                    <a:pt x="8100" y="2700"/>
                    <a:pt x="2700" y="0"/>
                  </a:cubicBezTo>
                  <a:cubicBezTo>
                    <a:pt x="0" y="4050"/>
                    <a:pt x="0" y="7650"/>
                    <a:pt x="0" y="11700"/>
                  </a:cubicBezTo>
                  <a:cubicBezTo>
                    <a:pt x="5400" y="14400"/>
                    <a:pt x="13500" y="17100"/>
                    <a:pt x="18900" y="1980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3" name="Freeform 22"/>
            <p:cNvSpPr/>
            <p:nvPr/>
          </p:nvSpPr>
          <p:spPr>
            <a:xfrm>
              <a:off x="849863" y="6016139"/>
              <a:ext cx="238559" cy="622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08" y="2880"/>
                  </a:moveTo>
                  <a:cubicBezTo>
                    <a:pt x="2077" y="1920"/>
                    <a:pt x="831" y="960"/>
                    <a:pt x="0" y="0"/>
                  </a:cubicBezTo>
                  <a:cubicBezTo>
                    <a:pt x="1246" y="2560"/>
                    <a:pt x="2908" y="5120"/>
                    <a:pt x="4985" y="7680"/>
                  </a:cubicBezTo>
                  <a:cubicBezTo>
                    <a:pt x="5400" y="8480"/>
                    <a:pt x="5815" y="9120"/>
                    <a:pt x="6646" y="9920"/>
                  </a:cubicBezTo>
                  <a:cubicBezTo>
                    <a:pt x="11215" y="13760"/>
                    <a:pt x="16200" y="17760"/>
                    <a:pt x="2118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031" y="17440"/>
                    <a:pt x="13292" y="13280"/>
                    <a:pt x="9969" y="8960"/>
                  </a:cubicBezTo>
                  <a:cubicBezTo>
                    <a:pt x="7477" y="6880"/>
                    <a:pt x="5400" y="4960"/>
                    <a:pt x="2908" y="2880"/>
                  </a:cubicBezTo>
                  <a:close/>
                </a:path>
              </a:pathLst>
            </a:custGeom>
            <a:solidFill>
              <a:srgbClr val="766F54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7" name="Group 9"/>
          <p:cNvGrpSpPr/>
          <p:nvPr/>
        </p:nvGrpSpPr>
        <p:grpSpPr>
          <a:xfrm>
            <a:off x="27221" y="-786"/>
            <a:ext cx="2356674" cy="6854040"/>
            <a:chOff x="0" y="0"/>
            <a:chExt cx="2356673" cy="6854039"/>
          </a:xfrm>
        </p:grpSpPr>
        <p:sp>
          <p:nvSpPr>
            <p:cNvPr id="15" name="Freeform 27"/>
            <p:cNvSpPr/>
            <p:nvPr/>
          </p:nvSpPr>
          <p:spPr>
            <a:xfrm>
              <a:off x="0" y="-1"/>
              <a:ext cx="494327" cy="440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" y="4930"/>
                  </a:moveTo>
                  <a:cubicBezTo>
                    <a:pt x="2307" y="6762"/>
                    <a:pt x="3565" y="8617"/>
                    <a:pt x="5452" y="10448"/>
                  </a:cubicBezTo>
                  <a:cubicBezTo>
                    <a:pt x="7130" y="12279"/>
                    <a:pt x="9227" y="14110"/>
                    <a:pt x="11953" y="15942"/>
                  </a:cubicBezTo>
                  <a:cubicBezTo>
                    <a:pt x="14470" y="17773"/>
                    <a:pt x="17616" y="19581"/>
                    <a:pt x="21181" y="21389"/>
                  </a:cubicBezTo>
                  <a:cubicBezTo>
                    <a:pt x="21390" y="21459"/>
                    <a:pt x="21600" y="21530"/>
                    <a:pt x="21600" y="21600"/>
                  </a:cubicBezTo>
                  <a:cubicBezTo>
                    <a:pt x="21390" y="21248"/>
                    <a:pt x="20971" y="20872"/>
                    <a:pt x="20761" y="20520"/>
                  </a:cubicBezTo>
                  <a:cubicBezTo>
                    <a:pt x="20761" y="20450"/>
                    <a:pt x="20761" y="20379"/>
                    <a:pt x="20761" y="20332"/>
                  </a:cubicBezTo>
                  <a:cubicBezTo>
                    <a:pt x="17825" y="18853"/>
                    <a:pt x="15309" y="17397"/>
                    <a:pt x="13212" y="15918"/>
                  </a:cubicBezTo>
                  <a:cubicBezTo>
                    <a:pt x="10485" y="14087"/>
                    <a:pt x="8179" y="12279"/>
                    <a:pt x="6291" y="10424"/>
                  </a:cubicBezTo>
                  <a:cubicBezTo>
                    <a:pt x="4404" y="8593"/>
                    <a:pt x="2936" y="6762"/>
                    <a:pt x="1887" y="4907"/>
                  </a:cubicBezTo>
                  <a:cubicBezTo>
                    <a:pt x="1468" y="3991"/>
                    <a:pt x="1049" y="3076"/>
                    <a:pt x="629" y="2160"/>
                  </a:cubicBezTo>
                  <a:cubicBezTo>
                    <a:pt x="419" y="1432"/>
                    <a:pt x="210" y="728"/>
                    <a:pt x="2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8"/>
                    <a:pt x="210" y="1432"/>
                    <a:pt x="210" y="2160"/>
                  </a:cubicBezTo>
                  <a:cubicBezTo>
                    <a:pt x="629" y="3076"/>
                    <a:pt x="839" y="3991"/>
                    <a:pt x="1468" y="49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6" name="Freeform 28"/>
            <p:cNvSpPr/>
            <p:nvPr/>
          </p:nvSpPr>
          <p:spPr>
            <a:xfrm>
              <a:off x="523067" y="4317258"/>
              <a:ext cx="423436" cy="1580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09" y="14989"/>
                  </a:moveTo>
                  <a:cubicBezTo>
                    <a:pt x="15709" y="17215"/>
                    <a:pt x="18409" y="19440"/>
                    <a:pt x="21600" y="21600"/>
                  </a:cubicBezTo>
                  <a:cubicBezTo>
                    <a:pt x="21600" y="21142"/>
                    <a:pt x="21600" y="20618"/>
                    <a:pt x="21600" y="20160"/>
                  </a:cubicBezTo>
                  <a:cubicBezTo>
                    <a:pt x="21600" y="20095"/>
                    <a:pt x="21600" y="19964"/>
                    <a:pt x="21600" y="19898"/>
                  </a:cubicBezTo>
                  <a:cubicBezTo>
                    <a:pt x="19391" y="18196"/>
                    <a:pt x="17182" y="16495"/>
                    <a:pt x="15218" y="14793"/>
                  </a:cubicBezTo>
                  <a:cubicBezTo>
                    <a:pt x="9327" y="9949"/>
                    <a:pt x="4173" y="4975"/>
                    <a:pt x="0" y="0"/>
                  </a:cubicBezTo>
                  <a:cubicBezTo>
                    <a:pt x="491" y="1375"/>
                    <a:pt x="982" y="2749"/>
                    <a:pt x="1718" y="4124"/>
                  </a:cubicBezTo>
                  <a:cubicBezTo>
                    <a:pt x="5155" y="7789"/>
                    <a:pt x="8836" y="11389"/>
                    <a:pt x="13009" y="1498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7" name="Freeform 29"/>
            <p:cNvSpPr/>
            <p:nvPr/>
          </p:nvSpPr>
          <p:spPr>
            <a:xfrm>
              <a:off x="979074" y="5863468"/>
              <a:ext cx="431100" cy="990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" y="1565"/>
                  </a:moveTo>
                  <a:cubicBezTo>
                    <a:pt x="960" y="1043"/>
                    <a:pt x="480" y="522"/>
                    <a:pt x="0" y="0"/>
                  </a:cubicBezTo>
                  <a:cubicBezTo>
                    <a:pt x="0" y="939"/>
                    <a:pt x="0" y="1983"/>
                    <a:pt x="240" y="3026"/>
                  </a:cubicBezTo>
                  <a:cubicBezTo>
                    <a:pt x="3360" y="6470"/>
                    <a:pt x="6480" y="9913"/>
                    <a:pt x="10080" y="13252"/>
                  </a:cubicBezTo>
                  <a:cubicBezTo>
                    <a:pt x="12960" y="16070"/>
                    <a:pt x="16080" y="18887"/>
                    <a:pt x="192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8240" y="18783"/>
                    <a:pt x="15120" y="15861"/>
                    <a:pt x="12000" y="12835"/>
                  </a:cubicBezTo>
                  <a:cubicBezTo>
                    <a:pt x="8160" y="9183"/>
                    <a:pt x="4800" y="5322"/>
                    <a:pt x="1440" y="1565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8" name="Freeform 30"/>
            <p:cNvSpPr/>
            <p:nvPr/>
          </p:nvSpPr>
          <p:spPr>
            <a:xfrm>
              <a:off x="494326" y="4365158"/>
              <a:ext cx="551808" cy="223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70" y="18917"/>
                  </a:moveTo>
                  <a:cubicBezTo>
                    <a:pt x="17468" y="17946"/>
                    <a:pt x="15965" y="16928"/>
                    <a:pt x="14650" y="15911"/>
                  </a:cubicBezTo>
                  <a:cubicBezTo>
                    <a:pt x="10706" y="12997"/>
                    <a:pt x="7701" y="9991"/>
                    <a:pt x="5447" y="6984"/>
                  </a:cubicBezTo>
                  <a:cubicBezTo>
                    <a:pt x="4132" y="5504"/>
                    <a:pt x="3193" y="3978"/>
                    <a:pt x="2442" y="2451"/>
                  </a:cubicBezTo>
                  <a:cubicBezTo>
                    <a:pt x="1690" y="1619"/>
                    <a:pt x="751" y="833"/>
                    <a:pt x="0" y="0"/>
                  </a:cubicBezTo>
                  <a:cubicBezTo>
                    <a:pt x="939" y="2359"/>
                    <a:pt x="2254" y="4718"/>
                    <a:pt x="3944" y="7030"/>
                  </a:cubicBezTo>
                  <a:cubicBezTo>
                    <a:pt x="6198" y="10083"/>
                    <a:pt x="9203" y="13090"/>
                    <a:pt x="12960" y="16050"/>
                  </a:cubicBezTo>
                  <a:cubicBezTo>
                    <a:pt x="14838" y="17484"/>
                    <a:pt x="16904" y="18964"/>
                    <a:pt x="19346" y="20397"/>
                  </a:cubicBezTo>
                  <a:cubicBezTo>
                    <a:pt x="20097" y="20767"/>
                    <a:pt x="20849" y="21184"/>
                    <a:pt x="21600" y="21600"/>
                  </a:cubicBezTo>
                  <a:cubicBezTo>
                    <a:pt x="21412" y="21461"/>
                    <a:pt x="21224" y="21322"/>
                    <a:pt x="21037" y="21184"/>
                  </a:cubicBezTo>
                  <a:cubicBezTo>
                    <a:pt x="20285" y="20444"/>
                    <a:pt x="19534" y="19657"/>
                    <a:pt x="18970" y="18917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19" name="Freeform 31"/>
            <p:cNvSpPr/>
            <p:nvPr/>
          </p:nvSpPr>
          <p:spPr>
            <a:xfrm>
              <a:off x="444311" y="1289983"/>
              <a:ext cx="170725" cy="3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0" h="21600" extrusionOk="0">
                  <a:moveTo>
                    <a:pt x="9750" y="21600"/>
                  </a:moveTo>
                  <a:cubicBezTo>
                    <a:pt x="8550" y="21191"/>
                    <a:pt x="7950" y="20781"/>
                    <a:pt x="7350" y="20372"/>
                  </a:cubicBezTo>
                  <a:cubicBezTo>
                    <a:pt x="4350" y="18085"/>
                    <a:pt x="2550" y="15833"/>
                    <a:pt x="2550" y="13581"/>
                  </a:cubicBezTo>
                  <a:cubicBezTo>
                    <a:pt x="2550" y="11295"/>
                    <a:pt x="4350" y="9043"/>
                    <a:pt x="7350" y="6756"/>
                  </a:cubicBezTo>
                  <a:cubicBezTo>
                    <a:pt x="8550" y="5630"/>
                    <a:pt x="10350" y="4504"/>
                    <a:pt x="12750" y="3378"/>
                  </a:cubicBezTo>
                  <a:cubicBezTo>
                    <a:pt x="15150" y="2252"/>
                    <a:pt x="17550" y="1126"/>
                    <a:pt x="21150" y="0"/>
                  </a:cubicBezTo>
                  <a:cubicBezTo>
                    <a:pt x="20550" y="0"/>
                    <a:pt x="20550" y="0"/>
                    <a:pt x="20550" y="0"/>
                  </a:cubicBezTo>
                  <a:cubicBezTo>
                    <a:pt x="16950" y="1126"/>
                    <a:pt x="13950" y="2252"/>
                    <a:pt x="11550" y="3378"/>
                  </a:cubicBezTo>
                  <a:cubicBezTo>
                    <a:pt x="9150" y="4504"/>
                    <a:pt x="7350" y="5630"/>
                    <a:pt x="5550" y="6756"/>
                  </a:cubicBezTo>
                  <a:cubicBezTo>
                    <a:pt x="1950" y="9009"/>
                    <a:pt x="150" y="11295"/>
                    <a:pt x="150" y="13581"/>
                  </a:cubicBezTo>
                  <a:cubicBezTo>
                    <a:pt x="-450" y="15731"/>
                    <a:pt x="750" y="17915"/>
                    <a:pt x="3750" y="20099"/>
                  </a:cubicBezTo>
                  <a:cubicBezTo>
                    <a:pt x="5550" y="20576"/>
                    <a:pt x="7350" y="21088"/>
                    <a:pt x="9150" y="21566"/>
                  </a:cubicBezTo>
                  <a:cubicBezTo>
                    <a:pt x="9150" y="21566"/>
                    <a:pt x="9750" y="21600"/>
                    <a:pt x="9750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0" name="Freeform 32"/>
            <p:cNvSpPr/>
            <p:nvPr/>
          </p:nvSpPr>
          <p:spPr>
            <a:xfrm>
              <a:off x="1084453" y="6572386"/>
              <a:ext cx="134120" cy="281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71" y="2160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86" y="14644"/>
                    <a:pt x="6943" y="7322"/>
                    <a:pt x="0" y="0"/>
                  </a:cubicBezTo>
                  <a:cubicBezTo>
                    <a:pt x="4629" y="7322"/>
                    <a:pt x="10029" y="14644"/>
                    <a:pt x="16971" y="216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1" name="Freeform 33"/>
            <p:cNvSpPr/>
            <p:nvPr/>
          </p:nvSpPr>
          <p:spPr>
            <a:xfrm>
              <a:off x="475166" y="4108415"/>
              <a:ext cx="82390" cy="51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82" y="10901"/>
                  </a:moveTo>
                  <a:cubicBezTo>
                    <a:pt x="10165" y="14535"/>
                    <a:pt x="16518" y="17966"/>
                    <a:pt x="21600" y="21600"/>
                  </a:cubicBezTo>
                  <a:cubicBezTo>
                    <a:pt x="17788" y="17361"/>
                    <a:pt x="15247" y="13121"/>
                    <a:pt x="12706" y="8882"/>
                  </a:cubicBezTo>
                  <a:cubicBezTo>
                    <a:pt x="12706" y="8882"/>
                    <a:pt x="11435" y="8680"/>
                    <a:pt x="11435" y="8680"/>
                  </a:cubicBezTo>
                  <a:cubicBezTo>
                    <a:pt x="7624" y="5854"/>
                    <a:pt x="3812" y="2826"/>
                    <a:pt x="0" y="0"/>
                  </a:cubicBezTo>
                  <a:cubicBezTo>
                    <a:pt x="0" y="404"/>
                    <a:pt x="0" y="1009"/>
                    <a:pt x="0" y="1615"/>
                  </a:cubicBezTo>
                  <a:cubicBezTo>
                    <a:pt x="1271" y="4643"/>
                    <a:pt x="3812" y="7873"/>
                    <a:pt x="5082" y="10901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2" name="Freeform 34"/>
            <p:cNvSpPr/>
            <p:nvPr/>
          </p:nvSpPr>
          <p:spPr>
            <a:xfrm>
              <a:off x="946501" y="3146585"/>
              <a:ext cx="1410173" cy="27168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8" y="21030"/>
                  </a:moveTo>
                  <a:cubicBezTo>
                    <a:pt x="661" y="19052"/>
                    <a:pt x="1396" y="17037"/>
                    <a:pt x="2571" y="15097"/>
                  </a:cubicBezTo>
                  <a:cubicBezTo>
                    <a:pt x="3747" y="13196"/>
                    <a:pt x="5363" y="11332"/>
                    <a:pt x="7273" y="9583"/>
                  </a:cubicBezTo>
                  <a:cubicBezTo>
                    <a:pt x="9110" y="7796"/>
                    <a:pt x="11314" y="6123"/>
                    <a:pt x="13739" y="4525"/>
                  </a:cubicBezTo>
                  <a:cubicBezTo>
                    <a:pt x="14914" y="3727"/>
                    <a:pt x="16163" y="2928"/>
                    <a:pt x="17486" y="2206"/>
                  </a:cubicBezTo>
                  <a:cubicBezTo>
                    <a:pt x="18147" y="1825"/>
                    <a:pt x="18808" y="1445"/>
                    <a:pt x="19469" y="1065"/>
                  </a:cubicBezTo>
                  <a:cubicBezTo>
                    <a:pt x="20131" y="723"/>
                    <a:pt x="20865" y="342"/>
                    <a:pt x="21600" y="0"/>
                  </a:cubicBezTo>
                  <a:cubicBezTo>
                    <a:pt x="21527" y="0"/>
                    <a:pt x="21527" y="0"/>
                    <a:pt x="21527" y="0"/>
                  </a:cubicBezTo>
                  <a:cubicBezTo>
                    <a:pt x="20792" y="342"/>
                    <a:pt x="20057" y="685"/>
                    <a:pt x="19396" y="1027"/>
                  </a:cubicBezTo>
                  <a:cubicBezTo>
                    <a:pt x="18735" y="1407"/>
                    <a:pt x="18073" y="1787"/>
                    <a:pt x="17412" y="2130"/>
                  </a:cubicBezTo>
                  <a:cubicBezTo>
                    <a:pt x="16016" y="2890"/>
                    <a:pt x="14767" y="3651"/>
                    <a:pt x="13592" y="4449"/>
                  </a:cubicBezTo>
                  <a:cubicBezTo>
                    <a:pt x="11094" y="6046"/>
                    <a:pt x="8890" y="7720"/>
                    <a:pt x="6980" y="9469"/>
                  </a:cubicBezTo>
                  <a:cubicBezTo>
                    <a:pt x="4996" y="11256"/>
                    <a:pt x="3380" y="13120"/>
                    <a:pt x="2204" y="15059"/>
                  </a:cubicBezTo>
                  <a:cubicBezTo>
                    <a:pt x="955" y="16923"/>
                    <a:pt x="220" y="18900"/>
                    <a:pt x="0" y="20877"/>
                  </a:cubicBezTo>
                  <a:cubicBezTo>
                    <a:pt x="220" y="21106"/>
                    <a:pt x="367" y="21334"/>
                    <a:pt x="514" y="21600"/>
                  </a:cubicBezTo>
                  <a:cubicBezTo>
                    <a:pt x="514" y="21410"/>
                    <a:pt x="514" y="21220"/>
                    <a:pt x="588" y="2103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3" name="Freeform 35"/>
            <p:cNvSpPr/>
            <p:nvPr/>
          </p:nvSpPr>
          <p:spPr>
            <a:xfrm>
              <a:off x="1046133" y="6601126"/>
              <a:ext cx="120709" cy="252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7336"/>
                    <a:pt x="10368" y="14672"/>
                    <a:pt x="16416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3824" y="14672"/>
                    <a:pt x="6912" y="7336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4" name="Freeform 36"/>
            <p:cNvSpPr/>
            <p:nvPr/>
          </p:nvSpPr>
          <p:spPr>
            <a:xfrm>
              <a:off x="946501" y="5897956"/>
              <a:ext cx="137953" cy="6744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96"/>
                    <a:pt x="1490" y="9191"/>
                    <a:pt x="5214" y="13634"/>
                  </a:cubicBezTo>
                  <a:cubicBezTo>
                    <a:pt x="8193" y="15013"/>
                    <a:pt x="10428" y="16545"/>
                    <a:pt x="13407" y="17923"/>
                  </a:cubicBezTo>
                  <a:cubicBezTo>
                    <a:pt x="16386" y="19149"/>
                    <a:pt x="18621" y="20374"/>
                    <a:pt x="21600" y="21600"/>
                  </a:cubicBezTo>
                  <a:cubicBezTo>
                    <a:pt x="20855" y="21294"/>
                    <a:pt x="20855" y="20987"/>
                    <a:pt x="20110" y="20681"/>
                  </a:cubicBezTo>
                  <a:cubicBezTo>
                    <a:pt x="11917" y="15013"/>
                    <a:pt x="7448" y="9191"/>
                    <a:pt x="5959" y="3370"/>
                  </a:cubicBezTo>
                  <a:cubicBezTo>
                    <a:pt x="5214" y="2757"/>
                    <a:pt x="3724" y="2298"/>
                    <a:pt x="2979" y="1685"/>
                  </a:cubicBezTo>
                  <a:cubicBezTo>
                    <a:pt x="1490" y="1072"/>
                    <a:pt x="745" y="460"/>
                    <a:pt x="0" y="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5" name="Freeform 37"/>
            <p:cNvSpPr/>
            <p:nvPr/>
          </p:nvSpPr>
          <p:spPr>
            <a:xfrm>
              <a:off x="946501" y="5773415"/>
              <a:ext cx="38321" cy="228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00"/>
                  </a:moveTo>
                  <a:cubicBezTo>
                    <a:pt x="2700" y="13050"/>
                    <a:pt x="5400" y="14850"/>
                    <a:pt x="10800" y="16650"/>
                  </a:cubicBezTo>
                  <a:cubicBezTo>
                    <a:pt x="13500" y="18450"/>
                    <a:pt x="18900" y="19800"/>
                    <a:pt x="21600" y="21600"/>
                  </a:cubicBezTo>
                  <a:cubicBezTo>
                    <a:pt x="18900" y="17100"/>
                    <a:pt x="18900" y="12600"/>
                    <a:pt x="18900" y="8550"/>
                  </a:cubicBezTo>
                  <a:cubicBezTo>
                    <a:pt x="13500" y="5400"/>
                    <a:pt x="8100" y="2700"/>
                    <a:pt x="0" y="0"/>
                  </a:cubicBezTo>
                  <a:cubicBezTo>
                    <a:pt x="0" y="450"/>
                    <a:pt x="0" y="1350"/>
                    <a:pt x="0" y="1800"/>
                  </a:cubicBezTo>
                  <a:cubicBezTo>
                    <a:pt x="0" y="4950"/>
                    <a:pt x="0" y="8550"/>
                    <a:pt x="0" y="11700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26" name="Freeform 38"/>
            <p:cNvSpPr/>
            <p:nvPr/>
          </p:nvSpPr>
          <p:spPr>
            <a:xfrm>
              <a:off x="979074" y="6323307"/>
              <a:ext cx="210760" cy="5307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5449"/>
                  </a:moveTo>
                  <a:cubicBezTo>
                    <a:pt x="3436" y="3697"/>
                    <a:pt x="1964" y="1751"/>
                    <a:pt x="0" y="0"/>
                  </a:cubicBezTo>
                  <a:cubicBezTo>
                    <a:pt x="1473" y="3114"/>
                    <a:pt x="3436" y="6422"/>
                    <a:pt x="5400" y="9535"/>
                  </a:cubicBezTo>
                  <a:cubicBezTo>
                    <a:pt x="5891" y="10119"/>
                    <a:pt x="6382" y="10703"/>
                    <a:pt x="6873" y="11286"/>
                  </a:cubicBezTo>
                  <a:cubicBezTo>
                    <a:pt x="10800" y="14789"/>
                    <a:pt x="14727" y="18292"/>
                    <a:pt x="1914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17182" y="17903"/>
                    <a:pt x="13745" y="14011"/>
                    <a:pt x="10800" y="10119"/>
                  </a:cubicBezTo>
                  <a:cubicBezTo>
                    <a:pt x="8836" y="8562"/>
                    <a:pt x="7364" y="7005"/>
                    <a:pt x="5400" y="5449"/>
                  </a:cubicBezTo>
                  <a:close/>
                </a:path>
              </a:pathLst>
            </a:custGeom>
            <a:solidFill>
              <a:srgbClr val="766F5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8" name="Rectangle 6"/>
          <p:cNvSpPr/>
          <p:nvPr/>
        </p:nvSpPr>
        <p:spPr>
          <a:xfrm>
            <a:off x="-1" y="0"/>
            <a:ext cx="182882" cy="6858000"/>
          </a:xfrm>
          <a:prstGeom prst="rect">
            <a:avLst/>
          </a:prstGeom>
          <a:solidFill>
            <a:srgbClr val="766F54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9" name="Freeform 11"/>
          <p:cNvSpPr/>
          <p:nvPr/>
        </p:nvSpPr>
        <p:spPr>
          <a:xfrm flipV="1">
            <a:off x="-4189" y="714375"/>
            <a:ext cx="1595613" cy="5072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68" h="21600" extrusionOk="0">
                <a:moveTo>
                  <a:pt x="21472" y="10154"/>
                </a:moveTo>
                <a:lnTo>
                  <a:pt x="18377" y="406"/>
                </a:lnTo>
                <a:cubicBezTo>
                  <a:pt x="18356" y="337"/>
                  <a:pt x="18331" y="272"/>
                  <a:pt x="18310" y="203"/>
                </a:cubicBezTo>
                <a:cubicBezTo>
                  <a:pt x="18247" y="0"/>
                  <a:pt x="18182" y="0"/>
                  <a:pt x="18117" y="0"/>
                </a:cubicBezTo>
                <a:lnTo>
                  <a:pt x="16891" y="0"/>
                </a:lnTo>
                <a:lnTo>
                  <a:pt x="0" y="151"/>
                </a:lnTo>
                <a:cubicBezTo>
                  <a:pt x="19" y="7301"/>
                  <a:pt x="39" y="14450"/>
                  <a:pt x="58" y="21600"/>
                </a:cubicBezTo>
                <a:lnTo>
                  <a:pt x="16891" y="21527"/>
                </a:lnTo>
                <a:lnTo>
                  <a:pt x="18117" y="21527"/>
                </a:lnTo>
                <a:cubicBezTo>
                  <a:pt x="18182" y="21527"/>
                  <a:pt x="18247" y="21324"/>
                  <a:pt x="18310" y="21324"/>
                </a:cubicBezTo>
                <a:cubicBezTo>
                  <a:pt x="18310" y="21120"/>
                  <a:pt x="18377" y="21120"/>
                  <a:pt x="18377" y="21120"/>
                </a:cubicBezTo>
                <a:lnTo>
                  <a:pt x="21472" y="11372"/>
                </a:lnTo>
                <a:cubicBezTo>
                  <a:pt x="21600" y="10966"/>
                  <a:pt x="21600" y="10560"/>
                  <a:pt x="21472" y="1015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0" name="Texte du titre"/>
          <p:cNvSpPr txBox="1">
            <a:spLocks noGrp="1"/>
          </p:cNvSpPr>
          <p:nvPr>
            <p:ph type="title"/>
          </p:nvPr>
        </p:nvSpPr>
        <p:spPr>
          <a:xfrm>
            <a:off x="609600" y="274637"/>
            <a:ext cx="10972800" cy="13255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Texte du titre</a:t>
            </a:r>
          </a:p>
        </p:txBody>
      </p:sp>
      <p:sp>
        <p:nvSpPr>
          <p:cNvPr id="31" name="Texte niveau 1…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Texte niveau 1</a:t>
            </a:r>
          </a:p>
          <a:p>
            <a:pPr lvl="1"/>
            <a:r>
              <a:t>Texte niveau 2</a:t>
            </a:r>
          </a:p>
          <a:p>
            <a:pPr lvl="2"/>
            <a:r>
              <a:t>Texte niveau 3</a:t>
            </a:r>
          </a:p>
          <a:p>
            <a:pPr lvl="3"/>
            <a:r>
              <a:t>Texte niveau 4</a:t>
            </a:r>
          </a:p>
          <a:p>
            <a:pPr lvl="4"/>
            <a:r>
              <a:t>Texte niveau 5</a:t>
            </a:r>
          </a:p>
        </p:txBody>
      </p:sp>
      <p:sp>
        <p:nvSpPr>
          <p:cNvPr id="32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925905" y="772224"/>
            <a:ext cx="385675" cy="396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6CB4B4D-7CA3-9044-876B-883B54F8677D}" type="slidenum">
              <a:t>‹N°›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/>
  <p:txStyles>
    <p:titleStyle>
      <a:lvl1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1pPr>
      <a:lvl2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2pPr>
      <a:lvl3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3pPr>
      <a:lvl4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4pPr>
      <a:lvl5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5pPr>
      <a:lvl6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6pPr>
      <a:lvl7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7pPr>
      <a:lvl8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8pPr>
      <a:lvl9pPr marL="0" marR="0" indent="0" algn="l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600" b="0" i="0" u="none" strike="noStrike" cap="none" spc="0" baseline="0">
          <a:ln>
            <a:noFill/>
          </a:ln>
          <a:solidFill>
            <a:srgbClr val="262626"/>
          </a:solidFill>
          <a:uFillTx/>
          <a:latin typeface="+mj-lt"/>
          <a:ea typeface="+mj-ea"/>
          <a:cs typeface="+mj-cs"/>
          <a:sym typeface="Century Gothic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1pPr>
      <a:lvl2pPr marL="778668" marR="0" indent="-321468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2pPr>
      <a:lvl3pPr marL="1208314" marR="0" indent="-293914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3pPr>
      <a:lvl4pPr marL="1714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4pPr>
      <a:lvl5pPr marL="21717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5pPr>
      <a:lvl6pPr marL="26289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6pPr>
      <a:lvl7pPr marL="30861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7pPr>
      <a:lvl8pPr marL="35433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8pPr>
      <a:lvl9pPr marL="4000500" marR="0" indent="-342900" algn="l" defTabSz="457200" rtl="0" latinLnBrk="0">
        <a:lnSpc>
          <a:spcPct val="100000"/>
        </a:lnSpc>
        <a:spcBef>
          <a:spcPts val="1000"/>
        </a:spcBef>
        <a:spcAft>
          <a:spcPts val="0"/>
        </a:spcAft>
        <a:buClr>
          <a:schemeClr val="accent1"/>
        </a:buClr>
        <a:buSzPct val="100000"/>
        <a:buFontTx/>
        <a:buChar char=""/>
        <a:tabLst/>
        <a:defRPr sz="1800" b="0" i="0" u="none" strike="noStrike" cap="none" spc="0" baseline="0">
          <a:ln>
            <a:noFill/>
          </a:ln>
          <a:solidFill>
            <a:srgbClr val="404040"/>
          </a:solidFill>
          <a:uFillTx/>
          <a:latin typeface="+mj-lt"/>
          <a:ea typeface="+mj-ea"/>
          <a:cs typeface="+mj-cs"/>
          <a:sym typeface="Century Gothic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ous-titre 2"/>
          <p:cNvSpPr txBox="1">
            <a:spLocks noGrp="1"/>
          </p:cNvSpPr>
          <p:nvPr>
            <p:ph type="subTitle" sz="quarter" idx="1"/>
          </p:nvPr>
        </p:nvSpPr>
        <p:spPr>
          <a:xfrm>
            <a:off x="1524000" y="4880149"/>
            <a:ext cx="9144000" cy="1103778"/>
          </a:xfrm>
          <a:prstGeom prst="rect">
            <a:avLst/>
          </a:prstGeom>
        </p:spPr>
        <p:txBody>
          <a:bodyPr/>
          <a:lstStyle/>
          <a:p>
            <a:pPr algn="ctr">
              <a:defRPr sz="2000"/>
            </a:pPr>
            <a:r>
              <a:t>Maud Chabaud </a:t>
            </a:r>
          </a:p>
          <a:p>
            <a:pPr algn="ctr">
              <a:defRPr sz="2000"/>
            </a:pPr>
            <a:r>
              <a:t>Guillaume Podevin</a:t>
            </a:r>
          </a:p>
        </p:txBody>
      </p:sp>
      <p:pic>
        <p:nvPicPr>
          <p:cNvPr id="417" name="Image 5" descr="Image 5"/>
          <p:cNvPicPr>
            <a:picLocks noChangeAspect="1"/>
          </p:cNvPicPr>
          <p:nvPr/>
        </p:nvPicPr>
        <p:blipFill>
          <a:blip r:embed="rId2"/>
          <a:srcRect b="72846"/>
          <a:stretch>
            <a:fillRect/>
          </a:stretch>
        </p:blipFill>
        <p:spPr>
          <a:xfrm>
            <a:off x="1168" y="-2"/>
            <a:ext cx="12156635" cy="334508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8" name="Image 9" descr="Imag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3345083"/>
            <a:ext cx="4683890" cy="3512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19" name="Image 11" descr="Image 11"/>
          <p:cNvPicPr>
            <a:picLocks noChangeAspect="1"/>
          </p:cNvPicPr>
          <p:nvPr/>
        </p:nvPicPr>
        <p:blipFill>
          <a:blip r:embed="rId4"/>
          <a:srcRect l="9404" r="5333"/>
          <a:stretch>
            <a:fillRect/>
          </a:stretch>
        </p:blipFill>
        <p:spPr>
          <a:xfrm>
            <a:off x="7520392" y="3345083"/>
            <a:ext cx="4671610" cy="351291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259011" y="1408318"/>
            <a:ext cx="9602790" cy="4279192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t>Augmentation du nombre de puériculteurs, développement des IPA, ortophonistes (+50%)</a:t>
            </a:r>
          </a:p>
          <a:p>
            <a:pPr>
              <a:defRPr sz="2000"/>
            </a:pPr>
            <a:r>
              <a:t>stage de pédiatrie de 6 mois pour les généralistes</a:t>
            </a:r>
          </a:p>
        </p:txBody>
      </p:sp>
      <p:pic>
        <p:nvPicPr>
          <p:cNvPr id="458" name="Image 5" descr="Image 5"/>
          <p:cNvPicPr>
            <a:picLocks noChangeAspect="1"/>
          </p:cNvPicPr>
          <p:nvPr/>
        </p:nvPicPr>
        <p:blipFill>
          <a:blip r:embed="rId2"/>
          <a:srcRect l="4231"/>
          <a:stretch>
            <a:fillRect/>
          </a:stretch>
        </p:blipFill>
        <p:spPr>
          <a:xfrm>
            <a:off x="4748473" y="2664361"/>
            <a:ext cx="7443527" cy="4193639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  <p:sp>
        <p:nvSpPr>
          <p:cNvPr id="459" name="Titre 1"/>
          <p:cNvSpPr txBox="1">
            <a:spLocks noGrp="1"/>
          </p:cNvSpPr>
          <p:nvPr>
            <p:ph type="title"/>
          </p:nvPr>
        </p:nvSpPr>
        <p:spPr>
          <a:xfrm>
            <a:off x="1602127" y="614266"/>
            <a:ext cx="11353803" cy="688173"/>
          </a:xfrm>
          <a:prstGeom prst="rect">
            <a:avLst/>
          </a:prstGeom>
        </p:spPr>
        <p:txBody>
          <a:bodyPr/>
          <a:lstStyle/>
          <a:p>
            <a:r>
              <a:t>Ce qui nous intéresse : Formation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1678328"/>
            <a:ext cx="8915401" cy="423289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t>Relancer la recherche en pédiatrie</a:t>
            </a:r>
          </a:p>
        </p:txBody>
      </p:sp>
      <p:pic>
        <p:nvPicPr>
          <p:cNvPr id="462" name="Image 5" descr="Image 5"/>
          <p:cNvPicPr>
            <a:picLocks noChangeAspect="1"/>
          </p:cNvPicPr>
          <p:nvPr/>
        </p:nvPicPr>
        <p:blipFill>
          <a:blip r:embed="rId2"/>
          <a:srcRect l="2110" r="1985"/>
          <a:stretch>
            <a:fillRect/>
          </a:stretch>
        </p:blipFill>
        <p:spPr>
          <a:xfrm>
            <a:off x="4737903" y="2538421"/>
            <a:ext cx="7454098" cy="4319579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  <p:sp>
        <p:nvSpPr>
          <p:cNvPr id="463" name="Titre 1"/>
          <p:cNvSpPr txBox="1">
            <a:spLocks noGrp="1"/>
          </p:cNvSpPr>
          <p:nvPr>
            <p:ph type="title"/>
          </p:nvPr>
        </p:nvSpPr>
        <p:spPr>
          <a:xfrm>
            <a:off x="1602128" y="614266"/>
            <a:ext cx="9902485" cy="688173"/>
          </a:xfrm>
          <a:prstGeom prst="rect">
            <a:avLst/>
          </a:prstGeom>
        </p:spPr>
        <p:txBody>
          <a:bodyPr/>
          <a:lstStyle/>
          <a:p>
            <a:r>
              <a:t>Ce qui nous intéresse : Recherche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Image 4" descr="Image 4"/>
          <p:cNvPicPr>
            <a:picLocks noChangeAspect="1"/>
          </p:cNvPicPr>
          <p:nvPr/>
        </p:nvPicPr>
        <p:blipFill>
          <a:blip r:embed="rId2"/>
          <a:srcRect l="2085" r="2010"/>
          <a:stretch>
            <a:fillRect/>
          </a:stretch>
        </p:blipFill>
        <p:spPr>
          <a:xfrm>
            <a:off x="4737903" y="2581260"/>
            <a:ext cx="7454097" cy="4276741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  <p:sp>
        <p:nvSpPr>
          <p:cNvPr id="466" name="Titre 1"/>
          <p:cNvSpPr txBox="1">
            <a:spLocks noGrp="1"/>
          </p:cNvSpPr>
          <p:nvPr>
            <p:ph type="title"/>
          </p:nvPr>
        </p:nvSpPr>
        <p:spPr>
          <a:xfrm>
            <a:off x="1602128" y="614266"/>
            <a:ext cx="9902485" cy="688173"/>
          </a:xfrm>
          <a:prstGeom prst="rect">
            <a:avLst/>
          </a:prstGeom>
        </p:spPr>
        <p:txBody>
          <a:bodyPr/>
          <a:lstStyle/>
          <a:p>
            <a:r>
              <a:t>Ce qui nous intéresse : Recherche</a:t>
            </a:r>
          </a:p>
        </p:txBody>
      </p:sp>
      <p:sp>
        <p:nvSpPr>
          <p:cNvPr id="467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1678328"/>
            <a:ext cx="8915401" cy="423289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742950" indent="-285750"/>
          </a:lstStyle>
          <a:p>
            <a:r>
              <a:t>Relancer la recherche en pédiatrie: </a:t>
            </a:r>
          </a:p>
          <a:p>
            <a:pPr lvl="1"/>
            <a:r>
              <a:t>Collecte de données, France 2023, Cohorte prénatale Philomène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Image 5" descr="Image 5"/>
          <p:cNvPicPr>
            <a:picLocks noChangeAspect="1"/>
          </p:cNvPicPr>
          <p:nvPr/>
        </p:nvPicPr>
        <p:blipFill rotWithShape="1">
          <a:blip r:embed="rId2"/>
          <a:srcRect l="2653" r="2122"/>
          <a:stretch/>
        </p:blipFill>
        <p:spPr>
          <a:xfrm>
            <a:off x="4538921" y="2625107"/>
            <a:ext cx="7649495" cy="4232895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  <p:sp>
        <p:nvSpPr>
          <p:cNvPr id="470" name="Titre 1"/>
          <p:cNvSpPr txBox="1">
            <a:spLocks noGrp="1"/>
          </p:cNvSpPr>
          <p:nvPr>
            <p:ph type="title"/>
          </p:nvPr>
        </p:nvSpPr>
        <p:spPr>
          <a:xfrm>
            <a:off x="1602128" y="614266"/>
            <a:ext cx="9902485" cy="688173"/>
          </a:xfrm>
          <a:prstGeom prst="rect">
            <a:avLst/>
          </a:prstGeom>
        </p:spPr>
        <p:txBody>
          <a:bodyPr/>
          <a:lstStyle/>
          <a:p>
            <a:r>
              <a:t>Ce qui nous intéresse : Recherche</a:t>
            </a:r>
          </a:p>
        </p:txBody>
      </p:sp>
      <p:sp>
        <p:nvSpPr>
          <p:cNvPr id="471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1678328"/>
            <a:ext cx="8915401" cy="423289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 marL="742950" indent="-285750"/>
          </a:lstStyle>
          <a:p>
            <a:r>
              <a:t>Relancer la recherche en pédiatrie: </a:t>
            </a:r>
          </a:p>
          <a:p>
            <a:pPr lvl="1"/>
            <a:r>
              <a:t>appels à projet: +30% de budget</a:t>
            </a: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Titre 1"/>
          <p:cNvSpPr txBox="1">
            <a:spLocks noGrp="1"/>
          </p:cNvSpPr>
          <p:nvPr>
            <p:ph type="title"/>
          </p:nvPr>
        </p:nvSpPr>
        <p:spPr>
          <a:xfrm>
            <a:off x="1632031" y="624109"/>
            <a:ext cx="9872582" cy="1280892"/>
          </a:xfrm>
          <a:prstGeom prst="rect">
            <a:avLst/>
          </a:prstGeom>
        </p:spPr>
        <p:txBody>
          <a:bodyPr/>
          <a:lstStyle/>
          <a:p>
            <a:r>
              <a:t>Conclusion</a:t>
            </a:r>
          </a:p>
        </p:txBody>
      </p:sp>
      <p:sp>
        <p:nvSpPr>
          <p:cNvPr id="474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1632030" y="1905002"/>
            <a:ext cx="10208871" cy="4271962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 typeface="Wingdings 3"/>
              <a:buNone/>
              <a:defRPr sz="2400"/>
            </a:pPr>
            <a:r>
              <a:rPr dirty="0"/>
              <a:t>Les </a:t>
            </a:r>
            <a:r>
              <a:rPr dirty="0" err="1"/>
              <a:t>promesses</a:t>
            </a:r>
            <a:r>
              <a:rPr dirty="0"/>
              <a:t> </a:t>
            </a:r>
            <a:r>
              <a:rPr dirty="0" err="1"/>
              <a:t>n’engagent</a:t>
            </a:r>
            <a:r>
              <a:rPr dirty="0"/>
              <a:t> que </a:t>
            </a:r>
            <a:r>
              <a:rPr dirty="0" err="1"/>
              <a:t>ceux</a:t>
            </a:r>
            <a:r>
              <a:rPr dirty="0"/>
              <a:t> qui les </a:t>
            </a:r>
            <a:r>
              <a:rPr dirty="0" err="1"/>
              <a:t>écoutent</a:t>
            </a:r>
            <a:r>
              <a:rPr dirty="0"/>
              <a:t> </a:t>
            </a:r>
          </a:p>
          <a:p>
            <a:pPr marL="0" indent="0" algn="r">
              <a:buSzTx/>
              <a:buFont typeface="Wingdings 3"/>
              <a:buNone/>
              <a:defRPr sz="2400"/>
            </a:pPr>
            <a:r>
              <a:rPr dirty="0"/>
              <a:t>… </a:t>
            </a:r>
            <a:r>
              <a:rPr dirty="0" err="1"/>
              <a:t>en</a:t>
            </a:r>
            <a:r>
              <a:rPr dirty="0"/>
              <a:t> particulier dans le </a:t>
            </a:r>
            <a:r>
              <a:rPr dirty="0" err="1"/>
              <a:t>contexte</a:t>
            </a:r>
            <a:r>
              <a:rPr dirty="0"/>
              <a:t> politique </a:t>
            </a:r>
            <a:r>
              <a:rPr dirty="0" err="1"/>
              <a:t>actuel</a:t>
            </a:r>
            <a:endParaRPr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Titre 1"/>
          <p:cNvSpPr txBox="1">
            <a:spLocks noGrp="1"/>
          </p:cNvSpPr>
          <p:nvPr>
            <p:ph type="title"/>
          </p:nvPr>
        </p:nvSpPr>
        <p:spPr>
          <a:xfrm>
            <a:off x="1632031" y="624109"/>
            <a:ext cx="9872582" cy="1280892"/>
          </a:xfrm>
          <a:prstGeom prst="rect">
            <a:avLst/>
          </a:prstGeom>
        </p:spPr>
        <p:txBody>
          <a:bodyPr/>
          <a:lstStyle/>
          <a:p>
            <a:r>
              <a:t>Conclusion</a:t>
            </a:r>
          </a:p>
        </p:txBody>
      </p:sp>
      <p:sp>
        <p:nvSpPr>
          <p:cNvPr id="477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1644730" y="1905000"/>
            <a:ext cx="10208871" cy="334505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 typeface="Wingdings 3"/>
              <a:buNone/>
              <a:defRPr sz="2400"/>
            </a:pPr>
            <a:r>
              <a:rPr dirty="0"/>
              <a:t>Les </a:t>
            </a:r>
            <a:r>
              <a:rPr dirty="0" err="1"/>
              <a:t>promesses</a:t>
            </a:r>
            <a:r>
              <a:rPr dirty="0"/>
              <a:t> </a:t>
            </a:r>
            <a:r>
              <a:rPr dirty="0" err="1"/>
              <a:t>n’engagent</a:t>
            </a:r>
            <a:r>
              <a:rPr dirty="0"/>
              <a:t> que </a:t>
            </a:r>
            <a:r>
              <a:rPr dirty="0" err="1"/>
              <a:t>ceux</a:t>
            </a:r>
            <a:r>
              <a:rPr dirty="0"/>
              <a:t> qui les </a:t>
            </a:r>
            <a:r>
              <a:rPr dirty="0" err="1"/>
              <a:t>écoutent</a:t>
            </a:r>
            <a:r>
              <a:rPr dirty="0"/>
              <a:t> </a:t>
            </a:r>
          </a:p>
          <a:p>
            <a:pPr marL="0" indent="0" algn="r">
              <a:buSzTx/>
              <a:buFont typeface="Wingdings 3"/>
              <a:buNone/>
              <a:defRPr sz="2400"/>
            </a:pPr>
            <a:r>
              <a:rPr dirty="0"/>
              <a:t>… </a:t>
            </a:r>
            <a:r>
              <a:rPr dirty="0" err="1"/>
              <a:t>en</a:t>
            </a:r>
            <a:r>
              <a:rPr dirty="0"/>
              <a:t> particulier dans le </a:t>
            </a:r>
            <a:r>
              <a:rPr dirty="0" err="1"/>
              <a:t>contexte</a:t>
            </a:r>
            <a:r>
              <a:rPr dirty="0"/>
              <a:t> politique </a:t>
            </a:r>
            <a:r>
              <a:rPr dirty="0" err="1"/>
              <a:t>actuel</a:t>
            </a:r>
            <a:endParaRPr dirty="0"/>
          </a:p>
          <a:p>
            <a:pPr marL="0" indent="0">
              <a:buNone/>
              <a:defRPr sz="2400"/>
            </a:pPr>
            <a:endParaRPr dirty="0"/>
          </a:p>
          <a:p>
            <a:pPr marL="0" indent="0">
              <a:buSzTx/>
              <a:buFont typeface="Wingdings 3"/>
              <a:buNone/>
              <a:defRPr sz="2400"/>
            </a:pPr>
            <a:r>
              <a:rPr dirty="0" err="1"/>
              <a:t>Mais</a:t>
            </a:r>
            <a:r>
              <a:rPr dirty="0"/>
              <a:t> le </a:t>
            </a:r>
            <a:r>
              <a:rPr dirty="0" err="1"/>
              <a:t>texte</a:t>
            </a:r>
            <a:r>
              <a:rPr dirty="0"/>
              <a:t> et les </a:t>
            </a:r>
            <a:r>
              <a:rPr dirty="0" err="1"/>
              <a:t>acteurs</a:t>
            </a:r>
            <a:r>
              <a:rPr dirty="0"/>
              <a:t> existent </a:t>
            </a:r>
          </a:p>
          <a:p>
            <a:pPr marL="0" indent="0" algn="r">
              <a:buSzTx/>
              <a:buFont typeface="Wingdings 3"/>
              <a:buNone/>
              <a:defRPr sz="2400"/>
            </a:pPr>
            <a:r>
              <a:rPr dirty="0"/>
              <a:t>… </a:t>
            </a:r>
            <a:r>
              <a:rPr dirty="0" err="1"/>
              <a:t>donc</a:t>
            </a:r>
            <a:r>
              <a:rPr dirty="0"/>
              <a:t> </a:t>
            </a:r>
            <a:r>
              <a:rPr dirty="0" err="1"/>
              <a:t>c’est</a:t>
            </a:r>
            <a:r>
              <a:rPr dirty="0"/>
              <a:t> un </a:t>
            </a:r>
            <a:r>
              <a:rPr dirty="0" err="1"/>
              <a:t>appui</a:t>
            </a:r>
            <a:r>
              <a:rPr dirty="0"/>
              <a:t> pour les futures démarches</a:t>
            </a:r>
          </a:p>
        </p:txBody>
      </p:sp>
      <p:sp>
        <p:nvSpPr>
          <p:cNvPr id="478" name="Youtube: assises de pédiatrie"/>
          <p:cNvSpPr txBox="1"/>
          <p:nvPr/>
        </p:nvSpPr>
        <p:spPr>
          <a:xfrm>
            <a:off x="5436664" y="5897880"/>
            <a:ext cx="3296058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9" rIns="45719">
            <a:spAutoFit/>
          </a:bodyPr>
          <a:lstStyle/>
          <a:p>
            <a:r>
              <a:t>Youtube: assises de pédiatrie</a:t>
            </a:r>
          </a:p>
        </p:txBody>
      </p:sp>
      <p:pic>
        <p:nvPicPr>
          <p:cNvPr id="479" name="Capture d’écran 2024-06-23 à 00.02.19.png" descr="Capture d’écran 2024-06-23 à 00.02.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32" y="4983096"/>
            <a:ext cx="3104797" cy="18068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Titre 1"/>
          <p:cNvSpPr txBox="1">
            <a:spLocks noGrp="1"/>
          </p:cNvSpPr>
          <p:nvPr>
            <p:ph type="title"/>
          </p:nvPr>
        </p:nvSpPr>
        <p:spPr>
          <a:xfrm>
            <a:off x="2558009" y="624109"/>
            <a:ext cx="8946603" cy="1280892"/>
          </a:xfrm>
          <a:prstGeom prst="rect">
            <a:avLst/>
          </a:prstGeom>
        </p:spPr>
        <p:txBody>
          <a:bodyPr/>
          <a:lstStyle/>
          <a:p>
            <a:r>
              <a:t>Rapport</a:t>
            </a:r>
          </a:p>
        </p:txBody>
      </p:sp>
      <p:grpSp>
        <p:nvGrpSpPr>
          <p:cNvPr id="431" name="Groupe 15"/>
          <p:cNvGrpSpPr/>
          <p:nvPr/>
        </p:nvGrpSpPr>
        <p:grpSpPr>
          <a:xfrm>
            <a:off x="5792421" y="-11575"/>
            <a:ext cx="5389766" cy="6869576"/>
            <a:chOff x="0" y="0"/>
            <a:chExt cx="5389764" cy="6869575"/>
          </a:xfrm>
        </p:grpSpPr>
        <p:sp>
          <p:nvSpPr>
            <p:cNvPr id="422" name="Rectangle 9"/>
            <p:cNvSpPr/>
            <p:nvPr/>
          </p:nvSpPr>
          <p:spPr>
            <a:xfrm>
              <a:off x="0" y="0"/>
              <a:ext cx="5207622" cy="6858001"/>
            </a:xfrm>
            <a:prstGeom prst="rect">
              <a:avLst/>
            </a:prstGeom>
            <a:solidFill>
              <a:srgbClr val="FFFFFF"/>
            </a:solidFill>
            <a:ln w="15875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pic>
          <p:nvPicPr>
            <p:cNvPr id="423" name="Image 6" descr="Imag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69097" y="537138"/>
              <a:ext cx="2806237" cy="18742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24" name="Image 7" descr="Imag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8766" y="2986630"/>
              <a:ext cx="4406901" cy="9525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25" name="ZoneTexte 8"/>
            <p:cNvSpPr txBox="1"/>
            <p:nvPr/>
          </p:nvSpPr>
          <p:spPr>
            <a:xfrm>
              <a:off x="-1" y="4756419"/>
              <a:ext cx="5200191" cy="159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/>
              <a:r>
                <a:t>Investir dans la santé de l’enfant :</a:t>
              </a:r>
            </a:p>
            <a:p>
              <a:pPr algn="ctr"/>
              <a:r>
                <a:t>une urgence nationale.</a:t>
              </a:r>
            </a:p>
            <a:p>
              <a:pPr algn="ctr"/>
              <a:endParaRPr/>
            </a:p>
            <a:p>
              <a:pPr algn="ctr"/>
              <a:endParaRPr/>
            </a:p>
            <a:p>
              <a:pPr algn="ctr">
                <a:defRPr sz="1200"/>
              </a:pPr>
              <a:r>
                <a:t>Stratégie quinquennale.</a:t>
              </a:r>
            </a:p>
            <a:p>
              <a:pPr algn="ctr">
                <a:defRPr sz="1200"/>
              </a:pPr>
              <a:r>
                <a:t>le 21 juin 2023.</a:t>
              </a:r>
            </a:p>
          </p:txBody>
        </p:sp>
        <p:sp>
          <p:nvSpPr>
            <p:cNvPr id="426" name="Connecteur droit 10"/>
            <p:cNvSpPr/>
            <p:nvPr/>
          </p:nvSpPr>
          <p:spPr>
            <a:xfrm flipH="1">
              <a:off x="5207621" y="100785"/>
              <a:ext cx="1" cy="2129884"/>
            </a:xfrm>
            <a:prstGeom prst="line">
              <a:avLst/>
            </a:prstGeom>
            <a:noFill/>
            <a:ln w="9525" cap="rnd">
              <a:solidFill>
                <a:srgbClr val="9D2E0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27" name="Connecteur droit 11"/>
            <p:cNvSpPr/>
            <p:nvPr/>
          </p:nvSpPr>
          <p:spPr>
            <a:xfrm flipH="1">
              <a:off x="5263380" y="100785"/>
              <a:ext cx="1" cy="6768791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28" name="Connecteur droit 12"/>
            <p:cNvSpPr/>
            <p:nvPr/>
          </p:nvSpPr>
          <p:spPr>
            <a:xfrm flipH="1">
              <a:off x="5326572" y="253185"/>
              <a:ext cx="1" cy="6616391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29" name="Connecteur droit 13"/>
            <p:cNvSpPr/>
            <p:nvPr/>
          </p:nvSpPr>
          <p:spPr>
            <a:xfrm flipH="1">
              <a:off x="5389764" y="405585"/>
              <a:ext cx="1" cy="6463991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430" name="Connecteur droit 14"/>
            <p:cNvSpPr/>
            <p:nvPr/>
          </p:nvSpPr>
          <p:spPr>
            <a:xfrm>
              <a:off x="5207621" y="11575"/>
              <a:ext cx="182144" cy="394011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itre 1"/>
          <p:cNvSpPr txBox="1">
            <a:spLocks noGrp="1"/>
          </p:cNvSpPr>
          <p:nvPr>
            <p:ph type="title"/>
          </p:nvPr>
        </p:nvSpPr>
        <p:spPr>
          <a:xfrm>
            <a:off x="2592925" y="624109"/>
            <a:ext cx="8911688" cy="1280892"/>
          </a:xfrm>
          <a:prstGeom prst="rect">
            <a:avLst/>
          </a:prstGeom>
        </p:spPr>
        <p:txBody>
          <a:bodyPr/>
          <a:lstStyle/>
          <a:p>
            <a:r>
              <a:t>Déroulé</a:t>
            </a:r>
          </a:p>
        </p:txBody>
      </p:sp>
      <p:sp>
        <p:nvSpPr>
          <p:cNvPr id="434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2133599"/>
            <a:ext cx="9602790" cy="3777624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t>Introduction par le ministre délégué à la santé : Frédéric Valletoux</a:t>
            </a:r>
          </a:p>
          <a:p>
            <a:pPr>
              <a:defRPr sz="2000"/>
            </a:pPr>
            <a:r>
              <a:t>Adrien Taquet et Christelle Gras le Guen ont ensuite présidé les assises</a:t>
            </a:r>
          </a:p>
          <a:p>
            <a:pPr>
              <a:defRPr sz="2000"/>
            </a:pPr>
            <a:r>
              <a:t>Ils ont introduit les tables rondes en donnant quelques chiffres: </a:t>
            </a:r>
          </a:p>
          <a:p>
            <a:pPr marL="742950" lvl="1" indent="-285750"/>
            <a:r>
              <a:t>20% des enfants en France vivent en dessous du seuil de pauvreté</a:t>
            </a:r>
            <a:endParaRPr sz="1600"/>
          </a:p>
          <a:p>
            <a:pPr marL="742950" lvl="1" indent="-285750"/>
            <a:r>
              <a:t>50% des enfants handicapés renoncent à des soins primaires</a:t>
            </a:r>
            <a:endParaRPr sz="1600"/>
          </a:p>
          <a:p>
            <a:pPr marL="742950" lvl="1" indent="-285750"/>
            <a:r>
              <a:t>800 médecins scolaires en France pour 12 millions d’élèves...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Titre 1"/>
          <p:cNvSpPr txBox="1">
            <a:spLocks noGrp="1"/>
          </p:cNvSpPr>
          <p:nvPr>
            <p:ph type="title"/>
          </p:nvPr>
        </p:nvSpPr>
        <p:spPr>
          <a:xfrm>
            <a:off x="2592925" y="624109"/>
            <a:ext cx="8911688" cy="1280892"/>
          </a:xfrm>
          <a:prstGeom prst="rect">
            <a:avLst/>
          </a:prstGeom>
        </p:spPr>
        <p:txBody>
          <a:bodyPr/>
          <a:lstStyle/>
          <a:p>
            <a:r>
              <a:t>Déroulé</a:t>
            </a:r>
          </a:p>
        </p:txBody>
      </p:sp>
      <p:sp>
        <p:nvSpPr>
          <p:cNvPr id="437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2133600"/>
            <a:ext cx="9602790" cy="4724400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t>Introduction par le ministre délégué à la santé : Frédéric Valletoux</a:t>
            </a:r>
          </a:p>
          <a:p>
            <a:pPr>
              <a:defRPr sz="2000"/>
            </a:pPr>
            <a:r>
              <a:t>Adrien Taquet et Christelle Gras le Guen ont ensuite présidé les assises </a:t>
            </a:r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t>Tables rondes :</a:t>
            </a:r>
          </a:p>
          <a:p>
            <a:pPr marL="742950" lvl="1" indent="-285750"/>
            <a:r>
              <a:t>Associations de parents</a:t>
            </a:r>
            <a:endParaRPr sz="1600"/>
          </a:p>
          <a:p>
            <a:pPr marL="742950" lvl="1" indent="-285750"/>
            <a:r>
              <a:t>Prévention : PMI, médecine scolaire (De Pontual, Chanstang) </a:t>
            </a:r>
            <a:endParaRPr sz="1600"/>
          </a:p>
          <a:p>
            <a:pPr marL="742950" lvl="1" indent="-285750"/>
            <a:r>
              <a:t>Réanimations (Chabrol, Brissaud)</a:t>
            </a:r>
            <a:endParaRPr sz="1600"/>
          </a:p>
          <a:p>
            <a:pPr marL="742950" lvl="1" indent="-285750"/>
            <a:r>
              <a:t>Santé mentale et maltraitance (Rolland, Bronsard et Libert)</a:t>
            </a:r>
            <a:endParaRPr sz="1600"/>
          </a:p>
          <a:p>
            <a:pPr marL="742950" lvl="1" indent="-285750"/>
            <a:r>
              <a:t>Formation : plus et former mieux … Démographie (Gajdos, Colson)</a:t>
            </a:r>
            <a:endParaRPr sz="1600"/>
          </a:p>
          <a:p>
            <a:pPr marL="742950" lvl="1" indent="-285750"/>
            <a:r>
              <a:t>Recherche (Belot et Chalumeau)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itre 1"/>
          <p:cNvSpPr txBox="1">
            <a:spLocks noGrp="1"/>
          </p:cNvSpPr>
          <p:nvPr>
            <p:ph type="title"/>
          </p:nvPr>
        </p:nvSpPr>
        <p:spPr>
          <a:xfrm>
            <a:off x="2592925" y="624109"/>
            <a:ext cx="8911688" cy="1280892"/>
          </a:xfrm>
          <a:prstGeom prst="rect">
            <a:avLst/>
          </a:prstGeom>
        </p:spPr>
        <p:txBody>
          <a:bodyPr/>
          <a:lstStyle/>
          <a:p>
            <a:r>
              <a:t>Déroulé</a:t>
            </a:r>
          </a:p>
        </p:txBody>
      </p:sp>
      <p:sp>
        <p:nvSpPr>
          <p:cNvPr id="440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2133600"/>
            <a:ext cx="9602790" cy="4724400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t>Introduction par le ministre délégué à la santé : Frédéric Valletoux</a:t>
            </a:r>
          </a:p>
          <a:p>
            <a:pPr>
              <a:defRPr sz="2000"/>
            </a:pPr>
            <a:r>
              <a:t>Adrien Taquet et Christelle Gras le Guen ont ensuite présidé les assises </a:t>
            </a:r>
          </a:p>
          <a:p>
            <a:pPr>
              <a:defRPr sz="2000"/>
            </a:pPr>
            <a:endParaRPr/>
          </a:p>
          <a:p>
            <a:pPr>
              <a:defRPr sz="2000"/>
            </a:pPr>
            <a:r>
              <a:t>Tables rondes</a:t>
            </a:r>
          </a:p>
          <a:p>
            <a:pPr marL="742950" lvl="1" indent="-285750"/>
            <a:endParaRPr/>
          </a:p>
          <a:p>
            <a:pPr>
              <a:defRPr sz="2000"/>
            </a:pPr>
            <a:r>
              <a:t>Puis Frédéric Valletoux a conclue les journées en alignant une série de mesures …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Titre 1"/>
          <p:cNvSpPr txBox="1">
            <a:spLocks noGrp="1"/>
          </p:cNvSpPr>
          <p:nvPr>
            <p:ph type="title"/>
          </p:nvPr>
        </p:nvSpPr>
        <p:spPr>
          <a:xfrm>
            <a:off x="1608882" y="624110"/>
            <a:ext cx="10571544" cy="718554"/>
          </a:xfrm>
          <a:prstGeom prst="rect">
            <a:avLst/>
          </a:prstGeom>
        </p:spPr>
        <p:txBody>
          <a:bodyPr/>
          <a:lstStyle/>
          <a:p>
            <a:r>
              <a:t>Ce qui nous intéresse : pédiatrie générale</a:t>
            </a:r>
          </a:p>
        </p:txBody>
      </p:sp>
      <p:sp>
        <p:nvSpPr>
          <p:cNvPr id="443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589211" y="1666754"/>
            <a:ext cx="9602790" cy="5191247"/>
          </a:xfrm>
          <a:prstGeom prst="rect">
            <a:avLst/>
          </a:prstGeom>
        </p:spPr>
        <p:txBody>
          <a:bodyPr/>
          <a:lstStyle/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Carnet de </a:t>
            </a:r>
            <a:r>
              <a:rPr dirty="0" err="1"/>
              <a:t>santé</a:t>
            </a:r>
            <a:r>
              <a:rPr dirty="0"/>
              <a:t> </a:t>
            </a:r>
            <a:r>
              <a:rPr dirty="0" err="1"/>
              <a:t>numérisé</a:t>
            </a: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vaccination </a:t>
            </a:r>
            <a:r>
              <a:rPr dirty="0" err="1"/>
              <a:t>intensifiée</a:t>
            </a:r>
            <a:r>
              <a:rPr dirty="0"/>
              <a:t> (</a:t>
            </a:r>
            <a:r>
              <a:rPr dirty="0" err="1"/>
              <a:t>prévention</a:t>
            </a:r>
            <a:r>
              <a:rPr dirty="0"/>
              <a:t>++)</a:t>
            </a:r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1000 premiers </a:t>
            </a:r>
            <a:r>
              <a:rPr dirty="0" err="1"/>
              <a:t>jours</a:t>
            </a: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PMI (</a:t>
            </a:r>
            <a:r>
              <a:rPr dirty="0" err="1"/>
              <a:t>accroitre</a:t>
            </a:r>
            <a:r>
              <a:rPr dirty="0"/>
              <a:t> </a:t>
            </a:r>
            <a:r>
              <a:rPr dirty="0" err="1"/>
              <a:t>leur</a:t>
            </a:r>
            <a:r>
              <a:rPr dirty="0"/>
              <a:t> </a:t>
            </a:r>
            <a:r>
              <a:rPr dirty="0" err="1"/>
              <a:t>financement</a:t>
            </a:r>
            <a:r>
              <a:rPr dirty="0"/>
              <a:t>), </a:t>
            </a:r>
            <a:r>
              <a:rPr dirty="0" err="1"/>
              <a:t>Dépistage</a:t>
            </a:r>
            <a:r>
              <a:rPr dirty="0"/>
              <a:t> (</a:t>
            </a:r>
            <a:r>
              <a:rPr dirty="0" err="1"/>
              <a:t>bilan</a:t>
            </a:r>
            <a:r>
              <a:rPr dirty="0"/>
              <a:t> </a:t>
            </a:r>
            <a:r>
              <a:rPr dirty="0" err="1"/>
              <a:t>maternelle</a:t>
            </a:r>
            <a:r>
              <a:rPr dirty="0"/>
              <a:t> et CP)</a:t>
            </a:r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30 minutes de sport, plan </a:t>
            </a:r>
            <a:r>
              <a:rPr dirty="0" err="1"/>
              <a:t>sommeil</a:t>
            </a:r>
            <a:r>
              <a:rPr dirty="0"/>
              <a:t>, plan </a:t>
            </a:r>
            <a:r>
              <a:rPr dirty="0" err="1"/>
              <a:t>écran</a:t>
            </a:r>
            <a:r>
              <a:rPr dirty="0"/>
              <a:t> </a:t>
            </a:r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 err="1"/>
              <a:t>Garantir</a:t>
            </a:r>
            <a:r>
              <a:rPr dirty="0"/>
              <a:t> un </a:t>
            </a:r>
            <a:r>
              <a:rPr dirty="0" err="1"/>
              <a:t>accès</a:t>
            </a:r>
            <a:r>
              <a:rPr dirty="0"/>
              <a:t> handicap (</a:t>
            </a:r>
            <a:r>
              <a:rPr dirty="0" err="1"/>
              <a:t>systèmes</a:t>
            </a:r>
            <a:r>
              <a:rPr dirty="0"/>
              <a:t> </a:t>
            </a:r>
            <a:r>
              <a:rPr dirty="0" err="1"/>
              <a:t>Handibloc</a:t>
            </a:r>
            <a:r>
              <a:rPr dirty="0"/>
              <a:t>, </a:t>
            </a:r>
            <a:r>
              <a:rPr dirty="0" err="1"/>
              <a:t>handiconsulte</a:t>
            </a:r>
            <a:r>
              <a:rPr dirty="0"/>
              <a:t>, </a:t>
            </a:r>
            <a:r>
              <a:rPr dirty="0" err="1"/>
              <a:t>handigyneco</a:t>
            </a:r>
            <a:r>
              <a:rPr dirty="0"/>
              <a:t>...)</a:t>
            </a:r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 err="1"/>
              <a:t>Revalorisation</a:t>
            </a:r>
            <a:r>
              <a:rPr dirty="0"/>
              <a:t> des </a:t>
            </a:r>
            <a:r>
              <a:rPr dirty="0" err="1"/>
              <a:t>actes</a:t>
            </a:r>
            <a:r>
              <a:rPr dirty="0"/>
              <a:t> de </a:t>
            </a:r>
            <a:r>
              <a:rPr dirty="0" err="1"/>
              <a:t>pédiatrie</a:t>
            </a:r>
            <a:r>
              <a:rPr dirty="0"/>
              <a:t> dans la </a:t>
            </a:r>
            <a:r>
              <a:rPr dirty="0" err="1"/>
              <a:t>campagne</a:t>
            </a:r>
            <a:r>
              <a:rPr dirty="0"/>
              <a:t> financière et par la convention</a:t>
            </a:r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endParaRPr dirty="0"/>
          </a:p>
          <a:p>
            <a:pPr marL="308609" indent="-308609" defTabSz="411479">
              <a:lnSpc>
                <a:spcPct val="90000"/>
              </a:lnSpc>
              <a:spcBef>
                <a:spcPts val="900"/>
              </a:spcBef>
            </a:pPr>
            <a:r>
              <a:rPr dirty="0"/>
              <a:t>6 </a:t>
            </a:r>
            <a:r>
              <a:rPr dirty="0" err="1"/>
              <a:t>mois</a:t>
            </a:r>
            <a:r>
              <a:rPr dirty="0"/>
              <a:t> de stage </a:t>
            </a:r>
            <a:r>
              <a:rPr dirty="0" err="1"/>
              <a:t>pédiatrique</a:t>
            </a:r>
            <a:r>
              <a:rPr dirty="0"/>
              <a:t> </a:t>
            </a:r>
            <a:r>
              <a:rPr dirty="0" err="1"/>
              <a:t>obligatoire</a:t>
            </a:r>
            <a:r>
              <a:rPr dirty="0"/>
              <a:t> pour les MG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re 1"/>
          <p:cNvSpPr txBox="1">
            <a:spLocks noGrp="1"/>
          </p:cNvSpPr>
          <p:nvPr>
            <p:ph type="title"/>
          </p:nvPr>
        </p:nvSpPr>
        <p:spPr>
          <a:xfrm>
            <a:off x="1602128" y="620054"/>
            <a:ext cx="11353803" cy="676597"/>
          </a:xfrm>
          <a:prstGeom prst="rect">
            <a:avLst/>
          </a:prstGeom>
        </p:spPr>
        <p:txBody>
          <a:bodyPr/>
          <a:lstStyle/>
          <a:p>
            <a:r>
              <a:t>Ce qui nous intéresse : Urgences, réanimations</a:t>
            </a:r>
          </a:p>
        </p:txBody>
      </p:sp>
      <p:sp>
        <p:nvSpPr>
          <p:cNvPr id="446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226831" y="1581506"/>
            <a:ext cx="9900621" cy="4232895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r>
              <a:rPr dirty="0"/>
              <a:t>SAS urgences : </a:t>
            </a:r>
            <a:r>
              <a:rPr dirty="0" err="1"/>
              <a:t>filière</a:t>
            </a:r>
            <a:r>
              <a:rPr dirty="0"/>
              <a:t> </a:t>
            </a:r>
            <a:r>
              <a:rPr dirty="0" err="1"/>
              <a:t>pédiatrique</a:t>
            </a:r>
            <a:r>
              <a:rPr dirty="0"/>
              <a:t> </a:t>
            </a:r>
            <a:r>
              <a:rPr lang="fr-FR" dirty="0"/>
              <a:t>dans chaque département </a:t>
            </a:r>
            <a:r>
              <a:rPr dirty="0" err="1"/>
              <a:t>à</a:t>
            </a:r>
            <a:r>
              <a:rPr dirty="0"/>
              <a:t> </a:t>
            </a:r>
            <a:r>
              <a:rPr dirty="0" err="1"/>
              <a:t>l'horizon</a:t>
            </a:r>
            <a:r>
              <a:rPr dirty="0"/>
              <a:t> 2026</a:t>
            </a:r>
          </a:p>
        </p:txBody>
      </p:sp>
      <p:pic>
        <p:nvPicPr>
          <p:cNvPr id="447" name="Image 8" descr="Image 8"/>
          <p:cNvPicPr>
            <a:picLocks noChangeAspect="1"/>
          </p:cNvPicPr>
          <p:nvPr/>
        </p:nvPicPr>
        <p:blipFill>
          <a:blip r:embed="rId2"/>
          <a:srcRect r="1936"/>
          <a:stretch>
            <a:fillRect/>
          </a:stretch>
        </p:blipFill>
        <p:spPr>
          <a:xfrm>
            <a:off x="4764910" y="2913691"/>
            <a:ext cx="7427091" cy="3944309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226833" y="1589088"/>
            <a:ext cx="9965166" cy="4220535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rPr dirty="0"/>
              <a:t>SAS urgences : </a:t>
            </a:r>
            <a:r>
              <a:rPr dirty="0" err="1"/>
              <a:t>filière</a:t>
            </a:r>
            <a:r>
              <a:rPr dirty="0"/>
              <a:t> </a:t>
            </a:r>
            <a:r>
              <a:rPr dirty="0" err="1"/>
              <a:t>pédiatrique</a:t>
            </a:r>
            <a:r>
              <a:rPr dirty="0"/>
              <a:t> d</a:t>
            </a:r>
            <a:r>
              <a:rPr lang="fr-FR" dirty="0"/>
              <a:t>an</a:t>
            </a:r>
            <a:r>
              <a:rPr dirty="0"/>
              <a:t>s </a:t>
            </a:r>
            <a:r>
              <a:rPr dirty="0" err="1"/>
              <a:t>chaque</a:t>
            </a:r>
            <a:r>
              <a:rPr dirty="0"/>
              <a:t> </a:t>
            </a:r>
            <a:r>
              <a:rPr dirty="0" err="1"/>
              <a:t>département</a:t>
            </a:r>
            <a:r>
              <a:rPr dirty="0"/>
              <a:t> </a:t>
            </a:r>
            <a:r>
              <a:rPr dirty="0" err="1"/>
              <a:t>à</a:t>
            </a:r>
            <a:r>
              <a:rPr dirty="0"/>
              <a:t> </a:t>
            </a:r>
            <a:r>
              <a:rPr dirty="0" err="1"/>
              <a:t>l'horizon</a:t>
            </a:r>
            <a:r>
              <a:rPr dirty="0"/>
              <a:t> 2026</a:t>
            </a:r>
          </a:p>
          <a:p>
            <a:pPr>
              <a:defRPr sz="2000"/>
            </a:pPr>
            <a:r>
              <a:rPr dirty="0" err="1"/>
              <a:t>Garantir</a:t>
            </a:r>
            <a:r>
              <a:rPr dirty="0"/>
              <a:t> un lit de </a:t>
            </a:r>
            <a:r>
              <a:rPr dirty="0" err="1"/>
              <a:t>réanimation</a:t>
            </a:r>
            <a:r>
              <a:rPr dirty="0"/>
              <a:t> pour 1000 naissances par </a:t>
            </a:r>
            <a:r>
              <a:rPr dirty="0" err="1"/>
              <a:t>région</a:t>
            </a:r>
            <a:r>
              <a:rPr dirty="0"/>
              <a:t> (2027)</a:t>
            </a:r>
          </a:p>
          <a:p>
            <a:pPr>
              <a:defRPr sz="2000"/>
            </a:pPr>
            <a:r>
              <a:rPr lang="fr-FR" dirty="0"/>
              <a:t>E</a:t>
            </a:r>
            <a:r>
              <a:rPr dirty="0" err="1"/>
              <a:t>quipes</a:t>
            </a:r>
            <a:r>
              <a:rPr dirty="0"/>
              <a:t> mobiles de </a:t>
            </a:r>
            <a:r>
              <a:rPr dirty="0" err="1"/>
              <a:t>néonat</a:t>
            </a:r>
            <a:endParaRPr dirty="0"/>
          </a:p>
        </p:txBody>
      </p:sp>
      <p:pic>
        <p:nvPicPr>
          <p:cNvPr id="450" name="Image 4" descr="Image 4"/>
          <p:cNvPicPr>
            <a:picLocks noChangeAspect="1"/>
          </p:cNvPicPr>
          <p:nvPr/>
        </p:nvPicPr>
        <p:blipFill>
          <a:blip r:embed="rId2"/>
          <a:srcRect t="3590"/>
          <a:stretch>
            <a:fillRect/>
          </a:stretch>
        </p:blipFill>
        <p:spPr>
          <a:xfrm>
            <a:off x="4748472" y="2928395"/>
            <a:ext cx="7443528" cy="3929606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  <p:sp>
        <p:nvSpPr>
          <p:cNvPr id="451" name="Titre 1"/>
          <p:cNvSpPr txBox="1">
            <a:spLocks noGrp="1"/>
          </p:cNvSpPr>
          <p:nvPr>
            <p:ph type="title"/>
          </p:nvPr>
        </p:nvSpPr>
        <p:spPr>
          <a:xfrm>
            <a:off x="1602128" y="620054"/>
            <a:ext cx="11353803" cy="676597"/>
          </a:xfrm>
          <a:prstGeom prst="rect">
            <a:avLst/>
          </a:prstGeom>
        </p:spPr>
        <p:txBody>
          <a:bodyPr/>
          <a:lstStyle/>
          <a:p>
            <a:r>
              <a:t>Ce qui nous intéresse : Urgences, réanimations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Titre 1"/>
          <p:cNvSpPr txBox="1">
            <a:spLocks noGrp="1"/>
          </p:cNvSpPr>
          <p:nvPr>
            <p:ph type="title"/>
          </p:nvPr>
        </p:nvSpPr>
        <p:spPr>
          <a:xfrm>
            <a:off x="1602127" y="614266"/>
            <a:ext cx="11353803" cy="688173"/>
          </a:xfrm>
          <a:prstGeom prst="rect">
            <a:avLst/>
          </a:prstGeom>
        </p:spPr>
        <p:txBody>
          <a:bodyPr/>
          <a:lstStyle/>
          <a:p>
            <a:r>
              <a:t>Ce qui nous intéresse : Formation</a:t>
            </a:r>
          </a:p>
        </p:txBody>
      </p:sp>
      <p:sp>
        <p:nvSpPr>
          <p:cNvPr id="454" name="Espace réservé du contenu 2"/>
          <p:cNvSpPr txBox="1">
            <a:spLocks noGrp="1"/>
          </p:cNvSpPr>
          <p:nvPr>
            <p:ph type="body" idx="1"/>
          </p:nvPr>
        </p:nvSpPr>
        <p:spPr>
          <a:xfrm>
            <a:off x="2205317" y="1544014"/>
            <a:ext cx="9176273" cy="4244469"/>
          </a:xfrm>
          <a:prstGeom prst="rect">
            <a:avLst/>
          </a:prstGeom>
        </p:spPr>
        <p:txBody>
          <a:bodyPr/>
          <a:lstStyle/>
          <a:p>
            <a:pPr>
              <a:defRPr sz="2000"/>
            </a:pPr>
            <a:r>
              <a:rPr dirty="0"/>
              <a:t>600 poste internes </a:t>
            </a:r>
            <a:r>
              <a:rPr dirty="0" err="1"/>
              <a:t>en</a:t>
            </a:r>
            <a:r>
              <a:rPr dirty="0"/>
              <a:t> </a:t>
            </a:r>
            <a:r>
              <a:rPr dirty="0" err="1"/>
              <a:t>pédiatrie</a:t>
            </a:r>
            <a:r>
              <a:rPr dirty="0"/>
              <a:t> </a:t>
            </a:r>
            <a:r>
              <a:rPr dirty="0" err="1"/>
              <a:t>d’ici</a:t>
            </a:r>
            <a:r>
              <a:rPr dirty="0"/>
              <a:t> 2030 </a:t>
            </a:r>
            <a:r>
              <a:rPr sz="1600" dirty="0"/>
              <a:t>(</a:t>
            </a:r>
            <a:r>
              <a:rPr sz="1600" dirty="0" err="1"/>
              <a:t>actuell</a:t>
            </a:r>
            <a:r>
              <a:rPr lang="fr-FR" sz="1600" dirty="0" err="1"/>
              <a:t>emen</a:t>
            </a:r>
            <a:r>
              <a:rPr sz="1600" dirty="0"/>
              <a:t>t: 2X </a:t>
            </a:r>
            <a:r>
              <a:rPr sz="1600" dirty="0" err="1"/>
              <a:t>moins</a:t>
            </a:r>
            <a:r>
              <a:rPr sz="1600" dirty="0"/>
              <a:t> de </a:t>
            </a:r>
            <a:r>
              <a:rPr sz="1600" dirty="0" err="1"/>
              <a:t>pédiatre</a:t>
            </a:r>
            <a:r>
              <a:rPr sz="1600" dirty="0"/>
              <a:t> par enfant </a:t>
            </a:r>
            <a:r>
              <a:rPr sz="1600" dirty="0" err="1"/>
              <a:t>qu’en</a:t>
            </a:r>
            <a:r>
              <a:rPr sz="1600" dirty="0"/>
              <a:t> Italie)</a:t>
            </a:r>
          </a:p>
          <a:p>
            <a:pPr>
              <a:defRPr sz="2000"/>
            </a:pPr>
            <a:r>
              <a:rPr dirty="0"/>
              <a:t>Pour l</a:t>
            </a:r>
            <a:r>
              <a:rPr lang="fr-FR" dirty="0"/>
              <a:t>a</a:t>
            </a:r>
            <a:r>
              <a:rPr dirty="0"/>
              <a:t> </a:t>
            </a:r>
            <a:r>
              <a:rPr dirty="0" err="1"/>
              <a:t>chirurgie</a:t>
            </a:r>
            <a:r>
              <a:rPr dirty="0"/>
              <a:t> </a:t>
            </a:r>
            <a:r>
              <a:rPr dirty="0" err="1"/>
              <a:t>pédiatrique</a:t>
            </a:r>
            <a:r>
              <a:rPr lang="fr-FR" dirty="0"/>
              <a:t> :</a:t>
            </a:r>
            <a:r>
              <a:rPr sz="1600" dirty="0"/>
              <a:t>1er </a:t>
            </a:r>
            <a:r>
              <a:rPr sz="1600" dirty="0" err="1"/>
              <a:t>recour</a:t>
            </a:r>
            <a:r>
              <a:rPr lang="fr-FR" sz="1600" dirty="0"/>
              <a:t> et </a:t>
            </a:r>
            <a:r>
              <a:rPr sz="1600" dirty="0"/>
              <a:t>2</a:t>
            </a:r>
            <a:r>
              <a:rPr lang="fr-FR" sz="1600" dirty="0"/>
              <a:t>e</a:t>
            </a:r>
            <a:r>
              <a:rPr sz="1600" dirty="0"/>
              <a:t> </a:t>
            </a:r>
            <a:r>
              <a:rPr sz="1600" dirty="0" err="1"/>
              <a:t>recour</a:t>
            </a:r>
            <a:endParaRPr sz="1600" dirty="0"/>
          </a:p>
        </p:txBody>
      </p:sp>
      <p:pic>
        <p:nvPicPr>
          <p:cNvPr id="455" name="Image 7" descr="Image 7"/>
          <p:cNvPicPr>
            <a:picLocks noChangeAspect="1"/>
          </p:cNvPicPr>
          <p:nvPr/>
        </p:nvPicPr>
        <p:blipFill>
          <a:blip r:embed="rId2"/>
          <a:srcRect l="2759"/>
          <a:stretch>
            <a:fillRect/>
          </a:stretch>
        </p:blipFill>
        <p:spPr>
          <a:xfrm>
            <a:off x="4748472" y="2872647"/>
            <a:ext cx="7443528" cy="3985353"/>
          </a:xfrm>
          <a:prstGeom prst="rect">
            <a:avLst/>
          </a:prstGeom>
          <a:ln w="12700">
            <a:miter lim="400000"/>
          </a:ln>
          <a:effectLst>
            <a:outerShdw blurRad="50800" dist="38100" dir="135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rin">
  <a:themeElements>
    <a:clrScheme name="Br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0000FF"/>
      </a:hlink>
      <a:folHlink>
        <a:srgbClr val="FF00FF"/>
      </a:folHlink>
    </a:clrScheme>
    <a:fontScheme name="Brin">
      <a:majorFont>
        <a:latin typeface="Century Gothic"/>
        <a:ea typeface="Century Gothic"/>
        <a:cs typeface="Century Gothic"/>
      </a:majorFont>
      <a:minorFont>
        <a:latin typeface="Helvetica"/>
        <a:ea typeface="Helvetica"/>
        <a:cs typeface="Helvetica"/>
      </a:minorFont>
    </a:fontScheme>
    <a:fmtScheme name="Br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rnd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rin">
  <a:themeElements>
    <a:clrScheme name="Brin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0000FF"/>
      </a:hlink>
      <a:folHlink>
        <a:srgbClr val="FF00FF"/>
      </a:folHlink>
    </a:clrScheme>
    <a:fontScheme name="Brin">
      <a:majorFont>
        <a:latin typeface="Century Gothic"/>
        <a:ea typeface="Century Gothic"/>
        <a:cs typeface="Century Gothic"/>
      </a:majorFont>
      <a:minorFont>
        <a:latin typeface="Helvetica"/>
        <a:ea typeface="Helvetica"/>
        <a:cs typeface="Helvetica"/>
      </a:minorFont>
    </a:fontScheme>
    <a:fmtScheme name="Br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5875" cap="rnd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2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5875" cap="rnd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521</Words>
  <Application>Microsoft Macintosh PowerPoint</Application>
  <PresentationFormat>Grand écran</PresentationFormat>
  <Paragraphs>77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Brin</vt:lpstr>
      <vt:lpstr>Présentation PowerPoint</vt:lpstr>
      <vt:lpstr>Rapport</vt:lpstr>
      <vt:lpstr>Déroulé</vt:lpstr>
      <vt:lpstr>Déroulé</vt:lpstr>
      <vt:lpstr>Déroulé</vt:lpstr>
      <vt:lpstr>Ce qui nous intéresse : pédiatrie générale</vt:lpstr>
      <vt:lpstr>Ce qui nous intéresse : Urgences, réanimations</vt:lpstr>
      <vt:lpstr>Ce qui nous intéresse : Urgences, réanimations</vt:lpstr>
      <vt:lpstr>Ce qui nous intéresse : Formation</vt:lpstr>
      <vt:lpstr>Ce qui nous intéresse : Formation</vt:lpstr>
      <vt:lpstr>Ce qui nous intéresse : Recherche</vt:lpstr>
      <vt:lpstr>Ce qui nous intéresse : Recherche</vt:lpstr>
      <vt:lpstr>Ce qui nous intéresse : Recherche</vt:lpstr>
      <vt:lpstr>Conclusion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cp:lastModifiedBy>Microsoft Office User</cp:lastModifiedBy>
  <cp:revision>2</cp:revision>
  <dcterms:modified xsi:type="dcterms:W3CDTF">2024-06-23T16:55:35Z</dcterms:modified>
</cp:coreProperties>
</file>